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4"/>
  </p:notesMasterIdLst>
  <p:handoutMasterIdLst>
    <p:handoutMasterId r:id="rId5"/>
  </p:handoutMasterIdLst>
  <p:sldIdLst>
    <p:sldId id="257" r:id="rId2"/>
    <p:sldId id="258" r:id="rId3"/>
  </p:sldIdLst>
  <p:sldSz cx="3492500" cy="219551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33" autoAdjust="0"/>
    <p:restoredTop sz="94614" autoAdjust="0"/>
  </p:normalViewPr>
  <p:slideViewPr>
    <p:cSldViewPr showGuides="1">
      <p:cViewPr>
        <p:scale>
          <a:sx n="150" d="100"/>
          <a:sy n="150" d="100"/>
        </p:scale>
        <p:origin x="3486" y="13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8" d="100"/>
          <a:sy n="58" d="100"/>
        </p:scale>
        <p:origin x="3204" y="84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F56DA2D1-7A18-8708-A46E-C9F675326A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3005AB6-161C-16E9-80BD-C35182F0F4E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7A5D3-3165-4EBE-B249-4C0F3621355B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991559E-5CA7-40B4-CDB8-57046D48A6A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0354FE4-30BC-C8F0-BAF8-59F0471A97C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FDD58-59EA-4D8E-AFA9-076A0F2DE5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275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5D0F6-B154-4B7C-9EBB-0F96DD840D4C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30500" y="857250"/>
            <a:ext cx="36830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8672D-F5DB-49B9-A5F6-8A25BA6CA7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604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72868" rtl="0" eaLnBrk="1" latinLnBrk="0" hangingPunct="1">
      <a:defRPr kumimoji="1" sz="358" kern="1200">
        <a:solidFill>
          <a:schemeClr val="tx1"/>
        </a:solidFill>
        <a:latin typeface="+mn-lt"/>
        <a:ea typeface="+mn-ea"/>
        <a:cs typeface="+mn-cs"/>
      </a:defRPr>
    </a:lvl1pPr>
    <a:lvl2pPr marL="136434" algn="l" defTabSz="272868" rtl="0" eaLnBrk="1" latinLnBrk="0" hangingPunct="1">
      <a:defRPr kumimoji="1" sz="358" kern="1200">
        <a:solidFill>
          <a:schemeClr val="tx1"/>
        </a:solidFill>
        <a:latin typeface="+mn-lt"/>
        <a:ea typeface="+mn-ea"/>
        <a:cs typeface="+mn-cs"/>
      </a:defRPr>
    </a:lvl2pPr>
    <a:lvl3pPr marL="272868" algn="l" defTabSz="272868" rtl="0" eaLnBrk="1" latinLnBrk="0" hangingPunct="1">
      <a:defRPr kumimoji="1" sz="358" kern="1200">
        <a:solidFill>
          <a:schemeClr val="tx1"/>
        </a:solidFill>
        <a:latin typeface="+mn-lt"/>
        <a:ea typeface="+mn-ea"/>
        <a:cs typeface="+mn-cs"/>
      </a:defRPr>
    </a:lvl3pPr>
    <a:lvl4pPr marL="409303" algn="l" defTabSz="272868" rtl="0" eaLnBrk="1" latinLnBrk="0" hangingPunct="1">
      <a:defRPr kumimoji="1" sz="358" kern="1200">
        <a:solidFill>
          <a:schemeClr val="tx1"/>
        </a:solidFill>
        <a:latin typeface="+mn-lt"/>
        <a:ea typeface="+mn-ea"/>
        <a:cs typeface="+mn-cs"/>
      </a:defRPr>
    </a:lvl4pPr>
    <a:lvl5pPr marL="545737" algn="l" defTabSz="272868" rtl="0" eaLnBrk="1" latinLnBrk="0" hangingPunct="1">
      <a:defRPr kumimoji="1" sz="358" kern="1200">
        <a:solidFill>
          <a:schemeClr val="tx1"/>
        </a:solidFill>
        <a:latin typeface="+mn-lt"/>
        <a:ea typeface="+mn-ea"/>
        <a:cs typeface="+mn-cs"/>
      </a:defRPr>
    </a:lvl5pPr>
    <a:lvl6pPr marL="682171" algn="l" defTabSz="272868" rtl="0" eaLnBrk="1" latinLnBrk="0" hangingPunct="1">
      <a:defRPr kumimoji="1" sz="358" kern="1200">
        <a:solidFill>
          <a:schemeClr val="tx1"/>
        </a:solidFill>
        <a:latin typeface="+mn-lt"/>
        <a:ea typeface="+mn-ea"/>
        <a:cs typeface="+mn-cs"/>
      </a:defRPr>
    </a:lvl6pPr>
    <a:lvl7pPr marL="818605" algn="l" defTabSz="272868" rtl="0" eaLnBrk="1" latinLnBrk="0" hangingPunct="1">
      <a:defRPr kumimoji="1" sz="358" kern="1200">
        <a:solidFill>
          <a:schemeClr val="tx1"/>
        </a:solidFill>
        <a:latin typeface="+mn-lt"/>
        <a:ea typeface="+mn-ea"/>
        <a:cs typeface="+mn-cs"/>
      </a:defRPr>
    </a:lvl7pPr>
    <a:lvl8pPr marL="955039" algn="l" defTabSz="272868" rtl="0" eaLnBrk="1" latinLnBrk="0" hangingPunct="1">
      <a:defRPr kumimoji="1" sz="358" kern="1200">
        <a:solidFill>
          <a:schemeClr val="tx1"/>
        </a:solidFill>
        <a:latin typeface="+mn-lt"/>
        <a:ea typeface="+mn-ea"/>
        <a:cs typeface="+mn-cs"/>
      </a:defRPr>
    </a:lvl8pPr>
    <a:lvl9pPr marL="1091473" algn="l" defTabSz="272868" rtl="0" eaLnBrk="1" latinLnBrk="0" hangingPunct="1">
      <a:defRPr kumimoji="1" sz="35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6563" y="359312"/>
            <a:ext cx="2619375" cy="764364"/>
          </a:xfrm>
        </p:spPr>
        <p:txBody>
          <a:bodyPr anchor="b"/>
          <a:lstStyle>
            <a:lvl1pPr algn="ctr">
              <a:defRPr sz="171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6563" y="1153153"/>
            <a:ext cx="2619375" cy="5300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88"/>
            </a:lvl1pPr>
            <a:lvl2pPr marL="130988" indent="0" algn="ctr">
              <a:buNone/>
              <a:defRPr sz="573"/>
            </a:lvl2pPr>
            <a:lvl3pPr marL="261976" indent="0" algn="ctr">
              <a:buNone/>
              <a:defRPr sz="516"/>
            </a:lvl3pPr>
            <a:lvl4pPr marL="392963" indent="0" algn="ctr">
              <a:buNone/>
              <a:defRPr sz="458"/>
            </a:lvl4pPr>
            <a:lvl5pPr marL="523951" indent="0" algn="ctr">
              <a:buNone/>
              <a:defRPr sz="458"/>
            </a:lvl5pPr>
            <a:lvl6pPr marL="654939" indent="0" algn="ctr">
              <a:buNone/>
              <a:defRPr sz="458"/>
            </a:lvl6pPr>
            <a:lvl7pPr marL="785927" indent="0" algn="ctr">
              <a:buNone/>
              <a:defRPr sz="458"/>
            </a:lvl7pPr>
            <a:lvl8pPr marL="916915" indent="0" algn="ctr">
              <a:buNone/>
              <a:defRPr sz="458"/>
            </a:lvl8pPr>
            <a:lvl9pPr marL="1047902" indent="0" algn="ctr">
              <a:buNone/>
              <a:defRPr sz="458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811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36250" y="-342244"/>
            <a:ext cx="2593805" cy="27627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824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99320" y="116891"/>
            <a:ext cx="753070" cy="186059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0109" y="116891"/>
            <a:ext cx="2215555" cy="186059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57322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ライオ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4085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5" userDrawn="1">
          <p15:clr>
            <a:srgbClr val="5ACBF0"/>
          </p15:clr>
        </p15:guide>
        <p15:guide id="2" pos="2035" userDrawn="1">
          <p15:clr>
            <a:srgbClr val="5ACBF0"/>
          </p15:clr>
        </p15:guide>
        <p15:guide id="3" orient="horz" pos="96" userDrawn="1">
          <p15:clr>
            <a:srgbClr val="FBAE40"/>
          </p15:clr>
        </p15:guide>
        <p15:guide id="4" orient="horz" pos="1287" userDrawn="1">
          <p15:clr>
            <a:srgbClr val="FBAE40"/>
          </p15:clr>
        </p15:guide>
        <p15:guide id="5" pos="80" userDrawn="1">
          <p15:clr>
            <a:srgbClr val="FBAE40"/>
          </p15:clr>
        </p15:guide>
        <p15:guide id="6" pos="2120" userDrawn="1">
          <p15:clr>
            <a:srgbClr val="FBAE40"/>
          </p15:clr>
        </p15:guide>
        <p15:guide id="7" orient="horz" pos="181" userDrawn="1">
          <p15:clr>
            <a:srgbClr val="5ACBF0"/>
          </p15:clr>
        </p15:guide>
        <p15:guide id="8" orient="horz" pos="1202" userDrawn="1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6250" y="-342244"/>
            <a:ext cx="2593805" cy="27627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37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290" y="547354"/>
            <a:ext cx="3012281" cy="913272"/>
          </a:xfrm>
        </p:spPr>
        <p:txBody>
          <a:bodyPr anchor="b"/>
          <a:lstStyle>
            <a:lvl1pPr>
              <a:defRPr sz="171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290" y="1469266"/>
            <a:ext cx="3012281" cy="4802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88">
                <a:solidFill>
                  <a:schemeClr val="tx1">
                    <a:tint val="75000"/>
                  </a:schemeClr>
                </a:solidFill>
              </a:defRPr>
            </a:lvl1pPr>
            <a:lvl2pPr marL="130988" indent="0">
              <a:buNone/>
              <a:defRPr sz="573">
                <a:solidFill>
                  <a:schemeClr val="tx1">
                    <a:tint val="75000"/>
                  </a:schemeClr>
                </a:solidFill>
              </a:defRPr>
            </a:lvl2pPr>
            <a:lvl3pPr marL="261976" indent="0">
              <a:buNone/>
              <a:defRPr sz="516">
                <a:solidFill>
                  <a:schemeClr val="tx1">
                    <a:tint val="75000"/>
                  </a:schemeClr>
                </a:solidFill>
              </a:defRPr>
            </a:lvl3pPr>
            <a:lvl4pPr marL="392963" indent="0">
              <a:buNone/>
              <a:defRPr sz="458">
                <a:solidFill>
                  <a:schemeClr val="tx1">
                    <a:tint val="75000"/>
                  </a:schemeClr>
                </a:solidFill>
              </a:defRPr>
            </a:lvl4pPr>
            <a:lvl5pPr marL="523951" indent="0">
              <a:buNone/>
              <a:defRPr sz="458">
                <a:solidFill>
                  <a:schemeClr val="tx1">
                    <a:tint val="75000"/>
                  </a:schemeClr>
                </a:solidFill>
              </a:defRPr>
            </a:lvl5pPr>
            <a:lvl6pPr marL="654939" indent="0">
              <a:buNone/>
              <a:defRPr sz="458">
                <a:solidFill>
                  <a:schemeClr val="tx1">
                    <a:tint val="75000"/>
                  </a:schemeClr>
                </a:solidFill>
              </a:defRPr>
            </a:lvl6pPr>
            <a:lvl7pPr marL="785927" indent="0">
              <a:buNone/>
              <a:defRPr sz="458">
                <a:solidFill>
                  <a:schemeClr val="tx1">
                    <a:tint val="75000"/>
                  </a:schemeClr>
                </a:solidFill>
              </a:defRPr>
            </a:lvl7pPr>
            <a:lvl8pPr marL="916915" indent="0">
              <a:buNone/>
              <a:defRPr sz="458">
                <a:solidFill>
                  <a:schemeClr val="tx1">
                    <a:tint val="75000"/>
                  </a:schemeClr>
                </a:solidFill>
              </a:defRPr>
            </a:lvl8pPr>
            <a:lvl9pPr marL="1047902" indent="0">
              <a:buNone/>
              <a:defRPr sz="45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4768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0109" y="584454"/>
            <a:ext cx="1484313" cy="13930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68078" y="584454"/>
            <a:ext cx="1484313" cy="13930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389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64" y="116891"/>
            <a:ext cx="3012281" cy="42436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564" y="538206"/>
            <a:ext cx="1477491" cy="2637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688" b="1"/>
            </a:lvl1pPr>
            <a:lvl2pPr marL="130988" indent="0">
              <a:buNone/>
              <a:defRPr sz="573" b="1"/>
            </a:lvl2pPr>
            <a:lvl3pPr marL="261976" indent="0">
              <a:buNone/>
              <a:defRPr sz="516" b="1"/>
            </a:lvl3pPr>
            <a:lvl4pPr marL="392963" indent="0">
              <a:buNone/>
              <a:defRPr sz="458" b="1"/>
            </a:lvl4pPr>
            <a:lvl5pPr marL="523951" indent="0">
              <a:buNone/>
              <a:defRPr sz="458" b="1"/>
            </a:lvl5pPr>
            <a:lvl6pPr marL="654939" indent="0">
              <a:buNone/>
              <a:defRPr sz="458" b="1"/>
            </a:lvl6pPr>
            <a:lvl7pPr marL="785927" indent="0">
              <a:buNone/>
              <a:defRPr sz="458" b="1"/>
            </a:lvl7pPr>
            <a:lvl8pPr marL="916915" indent="0">
              <a:buNone/>
              <a:defRPr sz="458" b="1"/>
            </a:lvl8pPr>
            <a:lvl9pPr marL="1047902" indent="0">
              <a:buNone/>
              <a:defRPr sz="45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0564" y="801972"/>
            <a:ext cx="1477491" cy="11795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68078" y="538206"/>
            <a:ext cx="1484767" cy="2637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688" b="1"/>
            </a:lvl1pPr>
            <a:lvl2pPr marL="130988" indent="0">
              <a:buNone/>
              <a:defRPr sz="573" b="1"/>
            </a:lvl2pPr>
            <a:lvl3pPr marL="261976" indent="0">
              <a:buNone/>
              <a:defRPr sz="516" b="1"/>
            </a:lvl3pPr>
            <a:lvl4pPr marL="392963" indent="0">
              <a:buNone/>
              <a:defRPr sz="458" b="1"/>
            </a:lvl4pPr>
            <a:lvl5pPr marL="523951" indent="0">
              <a:buNone/>
              <a:defRPr sz="458" b="1"/>
            </a:lvl5pPr>
            <a:lvl6pPr marL="654939" indent="0">
              <a:buNone/>
              <a:defRPr sz="458" b="1"/>
            </a:lvl6pPr>
            <a:lvl7pPr marL="785927" indent="0">
              <a:buNone/>
              <a:defRPr sz="458" b="1"/>
            </a:lvl7pPr>
            <a:lvl8pPr marL="916915" indent="0">
              <a:buNone/>
              <a:defRPr sz="458" b="1"/>
            </a:lvl8pPr>
            <a:lvl9pPr marL="1047902" indent="0">
              <a:buNone/>
              <a:defRPr sz="45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68078" y="801972"/>
            <a:ext cx="1484767" cy="11795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0360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23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3592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64" y="146368"/>
            <a:ext cx="1126422" cy="512286"/>
          </a:xfrm>
        </p:spPr>
        <p:txBody>
          <a:bodyPr anchor="b"/>
          <a:lstStyle>
            <a:lvl1pPr>
              <a:defRPr sz="91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767" y="316113"/>
            <a:ext cx="1768078" cy="1560237"/>
          </a:xfrm>
          <a:prstGeom prst="rect">
            <a:avLst/>
          </a:prstGeom>
        </p:spPr>
        <p:txBody>
          <a:bodyPr/>
          <a:lstStyle>
            <a:lvl1pPr>
              <a:defRPr sz="917"/>
            </a:lvl1pPr>
            <a:lvl2pPr>
              <a:defRPr sz="802"/>
            </a:lvl2pPr>
            <a:lvl3pPr>
              <a:defRPr sz="688"/>
            </a:lvl3pPr>
            <a:lvl4pPr>
              <a:defRPr sz="573"/>
            </a:lvl4pPr>
            <a:lvl5pPr>
              <a:defRPr sz="573"/>
            </a:lvl5pPr>
            <a:lvl6pPr>
              <a:defRPr sz="573"/>
            </a:lvl6pPr>
            <a:lvl7pPr>
              <a:defRPr sz="573"/>
            </a:lvl7pPr>
            <a:lvl8pPr>
              <a:defRPr sz="573"/>
            </a:lvl8pPr>
            <a:lvl9pPr>
              <a:defRPr sz="57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0564" y="658654"/>
            <a:ext cx="1126422" cy="12202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58"/>
            </a:lvl1pPr>
            <a:lvl2pPr marL="130988" indent="0">
              <a:buNone/>
              <a:defRPr sz="401"/>
            </a:lvl2pPr>
            <a:lvl3pPr marL="261976" indent="0">
              <a:buNone/>
              <a:defRPr sz="344"/>
            </a:lvl3pPr>
            <a:lvl4pPr marL="392963" indent="0">
              <a:buNone/>
              <a:defRPr sz="287"/>
            </a:lvl4pPr>
            <a:lvl5pPr marL="523951" indent="0">
              <a:buNone/>
              <a:defRPr sz="287"/>
            </a:lvl5pPr>
            <a:lvl6pPr marL="654939" indent="0">
              <a:buNone/>
              <a:defRPr sz="287"/>
            </a:lvl6pPr>
            <a:lvl7pPr marL="785927" indent="0">
              <a:buNone/>
              <a:defRPr sz="287"/>
            </a:lvl7pPr>
            <a:lvl8pPr marL="916915" indent="0">
              <a:buNone/>
              <a:defRPr sz="287"/>
            </a:lvl8pPr>
            <a:lvl9pPr marL="1047902" indent="0">
              <a:buNone/>
              <a:defRPr sz="28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7680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64" y="146368"/>
            <a:ext cx="1126422" cy="512286"/>
          </a:xfrm>
        </p:spPr>
        <p:txBody>
          <a:bodyPr anchor="b"/>
          <a:lstStyle>
            <a:lvl1pPr>
              <a:defRPr sz="91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84767" y="316113"/>
            <a:ext cx="1768078" cy="156023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917"/>
            </a:lvl1pPr>
            <a:lvl2pPr marL="130988" indent="0">
              <a:buNone/>
              <a:defRPr sz="802"/>
            </a:lvl2pPr>
            <a:lvl3pPr marL="261976" indent="0">
              <a:buNone/>
              <a:defRPr sz="688"/>
            </a:lvl3pPr>
            <a:lvl4pPr marL="392963" indent="0">
              <a:buNone/>
              <a:defRPr sz="573"/>
            </a:lvl4pPr>
            <a:lvl5pPr marL="523951" indent="0">
              <a:buNone/>
              <a:defRPr sz="573"/>
            </a:lvl5pPr>
            <a:lvl6pPr marL="654939" indent="0">
              <a:buNone/>
              <a:defRPr sz="573"/>
            </a:lvl6pPr>
            <a:lvl7pPr marL="785927" indent="0">
              <a:buNone/>
              <a:defRPr sz="573"/>
            </a:lvl7pPr>
            <a:lvl8pPr marL="916915" indent="0">
              <a:buNone/>
              <a:defRPr sz="573"/>
            </a:lvl8pPr>
            <a:lvl9pPr marL="1047902" indent="0">
              <a:buNone/>
              <a:defRPr sz="57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0564" y="658654"/>
            <a:ext cx="1126422" cy="12202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58"/>
            </a:lvl1pPr>
            <a:lvl2pPr marL="130988" indent="0">
              <a:buNone/>
              <a:defRPr sz="401"/>
            </a:lvl2pPr>
            <a:lvl3pPr marL="261976" indent="0">
              <a:buNone/>
              <a:defRPr sz="344"/>
            </a:lvl3pPr>
            <a:lvl4pPr marL="392963" indent="0">
              <a:buNone/>
              <a:defRPr sz="287"/>
            </a:lvl4pPr>
            <a:lvl5pPr marL="523951" indent="0">
              <a:buNone/>
              <a:defRPr sz="287"/>
            </a:lvl5pPr>
            <a:lvl6pPr marL="654939" indent="0">
              <a:buNone/>
              <a:defRPr sz="287"/>
            </a:lvl6pPr>
            <a:lvl7pPr marL="785927" indent="0">
              <a:buNone/>
              <a:defRPr sz="287"/>
            </a:lvl7pPr>
            <a:lvl8pPr marL="916915" indent="0">
              <a:buNone/>
              <a:defRPr sz="287"/>
            </a:lvl8pPr>
            <a:lvl9pPr marL="1047902" indent="0">
              <a:buNone/>
              <a:defRPr sz="28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0596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0110" y="116891"/>
            <a:ext cx="3012281" cy="424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0109" y="2034915"/>
            <a:ext cx="785813" cy="1168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56891" y="2034915"/>
            <a:ext cx="1178719" cy="1168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66578" y="2034915"/>
            <a:ext cx="785813" cy="1168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オンライン画像のプレースホルダー 4">
            <a:extLst>
              <a:ext uri="{FF2B5EF4-FFF2-40B4-BE49-F238E27FC236}">
                <a16:creationId xmlns:a16="http://schemas.microsoft.com/office/drawing/2014/main" id="{A12CB463-C530-0723-C119-CECCF2E215CD}"/>
              </a:ext>
            </a:extLst>
          </p:cNvPr>
          <p:cNvSpPr txBox="1">
            <a:spLocks/>
          </p:cNvSpPr>
          <p:nvPr userDrawn="1"/>
        </p:nvSpPr>
        <p:spPr>
          <a:xfrm>
            <a:off x="-2691927" y="546384"/>
            <a:ext cx="2290452" cy="1102746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 algn="l" defTabSz="219547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None/>
              <a:defRPr kumimoji="1" sz="6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4661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5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4434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84208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93982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3755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529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3303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3077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422"/>
              <a:t>ライオン印刷テンプレート</a:t>
            </a:r>
            <a:endParaRPr lang="ja-JP" altLang="en-US" sz="422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B5DF08D8-873B-075A-BAA1-4691BF85C0C4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-2982429" y="-432244"/>
            <a:ext cx="2871456" cy="2942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078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261976" rtl="0" eaLnBrk="1" latinLnBrk="0" hangingPunct="1">
        <a:lnSpc>
          <a:spcPct val="90000"/>
        </a:lnSpc>
        <a:spcBef>
          <a:spcPct val="0"/>
        </a:spcBef>
        <a:buNone/>
        <a:defRPr kumimoji="1" sz="126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261976" rtl="0" eaLnBrk="1" latinLnBrk="0" hangingPunct="1">
        <a:lnSpc>
          <a:spcPct val="90000"/>
        </a:lnSpc>
        <a:spcBef>
          <a:spcPts val="287"/>
        </a:spcBef>
        <a:buFont typeface="Arial" panose="020B0604020202020204" pitchFamily="34" charset="0"/>
        <a:buNone/>
        <a:defRPr kumimoji="1" sz="802" kern="1200">
          <a:solidFill>
            <a:schemeClr val="tx1"/>
          </a:solidFill>
          <a:latin typeface="+mn-lt"/>
          <a:ea typeface="+mn-ea"/>
          <a:cs typeface="+mn-cs"/>
        </a:defRPr>
      </a:lvl1pPr>
      <a:lvl2pPr marL="196482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688" kern="1200">
          <a:solidFill>
            <a:schemeClr val="tx1"/>
          </a:solidFill>
          <a:latin typeface="+mn-lt"/>
          <a:ea typeface="+mn-ea"/>
          <a:cs typeface="+mn-cs"/>
        </a:defRPr>
      </a:lvl2pPr>
      <a:lvl3pPr marL="327470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73" kern="1200">
          <a:solidFill>
            <a:schemeClr val="tx1"/>
          </a:solidFill>
          <a:latin typeface="+mn-lt"/>
          <a:ea typeface="+mn-ea"/>
          <a:cs typeface="+mn-cs"/>
        </a:defRPr>
      </a:lvl3pPr>
      <a:lvl4pPr marL="458457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4pPr>
      <a:lvl5pPr marL="589445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5pPr>
      <a:lvl6pPr marL="720433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6pPr>
      <a:lvl7pPr marL="851421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7pPr>
      <a:lvl8pPr marL="982409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8pPr>
      <a:lvl9pPr marL="1113396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1pPr>
      <a:lvl2pPr marL="130988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2pPr>
      <a:lvl3pPr marL="261976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3pPr>
      <a:lvl4pPr marL="392963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4pPr>
      <a:lvl5pPr marL="523951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5pPr>
      <a:lvl6pPr marL="654939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6pPr>
      <a:lvl7pPr marL="785927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7pPr>
      <a:lvl8pPr marL="916915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8pPr>
      <a:lvl9pPr marL="1047902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849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0655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263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ondeoma32</dc:creator>
  <cp:lastModifiedBy>ondeoma32</cp:lastModifiedBy>
  <cp:revision>20</cp:revision>
  <dcterms:created xsi:type="dcterms:W3CDTF">2022-08-26T04:32:12Z</dcterms:created>
  <dcterms:modified xsi:type="dcterms:W3CDTF">2022-09-12T03:48:13Z</dcterms:modified>
</cp:coreProperties>
</file>