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2195513" cy="3492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4660"/>
  </p:normalViewPr>
  <p:slideViewPr>
    <p:cSldViewPr showGuides="1">
      <p:cViewPr>
        <p:scale>
          <a:sx n="125" d="100"/>
          <a:sy n="125" d="100"/>
        </p:scale>
        <p:origin x="4392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8" d="100"/>
          <a:sy n="58" d="100"/>
        </p:scale>
        <p:origin x="3204" y="84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56DA2D1-7A18-8708-A46E-C9F675326A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005AB6-161C-16E9-80BD-C35182F0F4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7A5D3-3165-4EBE-B249-4C0F3621355B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91559E-5CA7-40B4-CDB8-57046D48A6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354FE4-30BC-C8F0-BAF8-59F0471A97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DD58-59EA-4D8E-AFA9-076A0F2DE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75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5D0F6-B154-4B7C-9EBB-0F96DD840D4C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1143000"/>
            <a:ext cx="1939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8672D-F5DB-49B9-A5F6-8A25BA6CA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60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1pPr>
    <a:lvl2pPr marL="136434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2pPr>
    <a:lvl3pPr marL="272868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3pPr>
    <a:lvl4pPr marL="409303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4pPr>
    <a:lvl5pPr marL="545737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5pPr>
    <a:lvl6pPr marL="682171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6pPr>
    <a:lvl7pPr marL="818605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7pPr>
    <a:lvl8pPr marL="955039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8pPr>
    <a:lvl9pPr marL="1091473" algn="l" defTabSz="272868" rtl="0" eaLnBrk="1" latinLnBrk="0" hangingPunct="1">
      <a:defRPr kumimoji="1" sz="35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64" y="571574"/>
            <a:ext cx="1866186" cy="1215907"/>
          </a:xfrm>
        </p:spPr>
        <p:txBody>
          <a:bodyPr anchor="b"/>
          <a:lstStyle>
            <a:lvl1pPr algn="ctr">
              <a:defRPr sz="1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439" y="1834371"/>
            <a:ext cx="1646635" cy="843212"/>
          </a:xfrm>
        </p:spPr>
        <p:txBody>
          <a:bodyPr/>
          <a:lstStyle>
            <a:lvl1pPr marL="0" indent="0" algn="ctr">
              <a:buNone/>
              <a:defRPr sz="576"/>
            </a:lvl1pPr>
            <a:lvl2pPr marL="109774" indent="0" algn="ctr">
              <a:buNone/>
              <a:defRPr sz="480"/>
            </a:lvl2pPr>
            <a:lvl3pPr marL="219547" indent="0" algn="ctr">
              <a:buNone/>
              <a:defRPr sz="432"/>
            </a:lvl3pPr>
            <a:lvl4pPr marL="329321" indent="0" algn="ctr">
              <a:buNone/>
              <a:defRPr sz="384"/>
            </a:lvl4pPr>
            <a:lvl5pPr marL="439095" indent="0" algn="ctr">
              <a:buNone/>
              <a:defRPr sz="384"/>
            </a:lvl5pPr>
            <a:lvl6pPr marL="548869" indent="0" algn="ctr">
              <a:buNone/>
              <a:defRPr sz="384"/>
            </a:lvl6pPr>
            <a:lvl7pPr marL="658642" indent="0" algn="ctr">
              <a:buNone/>
              <a:defRPr sz="384"/>
            </a:lvl7pPr>
            <a:lvl8pPr marL="768416" indent="0" algn="ctr">
              <a:buNone/>
              <a:defRPr sz="384"/>
            </a:lvl8pPr>
            <a:lvl9pPr marL="878190" indent="0" algn="ctr">
              <a:buNone/>
              <a:defRPr sz="38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353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01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1164" y="185943"/>
            <a:ext cx="473407" cy="295973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941" y="185943"/>
            <a:ext cx="1392779" cy="295973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119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ライオン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113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3" userDrawn="1">
          <p15:clr>
            <a:srgbClr val="5ACBF0"/>
          </p15:clr>
        </p15:guide>
        <p15:guide id="2" pos="1230" userDrawn="1">
          <p15:clr>
            <a:srgbClr val="5ACBF0"/>
          </p15:clr>
        </p15:guide>
        <p15:guide id="3" orient="horz" pos="165" userDrawn="1">
          <p15:clr>
            <a:srgbClr val="5ACBF0"/>
          </p15:clr>
        </p15:guide>
        <p15:guide id="4" orient="horz" pos="2035" userDrawn="1">
          <p15:clr>
            <a:srgbClr val="5ACBF0"/>
          </p15:clr>
        </p15:guide>
        <p15:guide id="5" pos="68" userDrawn="1">
          <p15:clr>
            <a:srgbClr val="FBAE40"/>
          </p15:clr>
        </p15:guide>
        <p15:guide id="6" pos="1315" userDrawn="1">
          <p15:clr>
            <a:srgbClr val="FBAE40"/>
          </p15:clr>
        </p15:guide>
        <p15:guide id="7" orient="horz" pos="80" userDrawn="1">
          <p15:clr>
            <a:srgbClr val="FBAE40"/>
          </p15:clr>
        </p15:guide>
        <p15:guide id="8" orient="horz" pos="2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93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98" y="870701"/>
            <a:ext cx="1893630" cy="1452783"/>
          </a:xfrm>
        </p:spPr>
        <p:txBody>
          <a:bodyPr anchor="b"/>
          <a:lstStyle>
            <a:lvl1pPr>
              <a:defRPr sz="1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98" y="2337227"/>
            <a:ext cx="1893630" cy="763984"/>
          </a:xfrm>
        </p:spPr>
        <p:txBody>
          <a:bodyPr/>
          <a:lstStyle>
            <a:lvl1pPr marL="0" indent="0">
              <a:buNone/>
              <a:defRPr sz="576">
                <a:solidFill>
                  <a:schemeClr val="tx1"/>
                </a:solidFill>
              </a:defRPr>
            </a:lvl1pPr>
            <a:lvl2pPr marL="109774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2pPr>
            <a:lvl3pPr marL="219547" indent="0">
              <a:buNone/>
              <a:defRPr sz="432">
                <a:solidFill>
                  <a:schemeClr val="tx1">
                    <a:tint val="75000"/>
                  </a:schemeClr>
                </a:solidFill>
              </a:defRPr>
            </a:lvl3pPr>
            <a:lvl4pPr marL="329321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4pPr>
            <a:lvl5pPr marL="439095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5pPr>
            <a:lvl6pPr marL="548869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6pPr>
            <a:lvl7pPr marL="658642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7pPr>
            <a:lvl8pPr marL="768416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8pPr>
            <a:lvl9pPr marL="878190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1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942" y="929717"/>
            <a:ext cx="933093" cy="22159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1478" y="929717"/>
            <a:ext cx="933093" cy="22159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063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7" y="185944"/>
            <a:ext cx="1893630" cy="6750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8" y="856148"/>
            <a:ext cx="928805" cy="419585"/>
          </a:xfrm>
        </p:spPr>
        <p:txBody>
          <a:bodyPr anchor="b"/>
          <a:lstStyle>
            <a:lvl1pPr marL="0" indent="0">
              <a:buNone/>
              <a:defRPr sz="576" b="1"/>
            </a:lvl1pPr>
            <a:lvl2pPr marL="109774" indent="0">
              <a:buNone/>
              <a:defRPr sz="480" b="1"/>
            </a:lvl2pPr>
            <a:lvl3pPr marL="219547" indent="0">
              <a:buNone/>
              <a:defRPr sz="432" b="1"/>
            </a:lvl3pPr>
            <a:lvl4pPr marL="329321" indent="0">
              <a:buNone/>
              <a:defRPr sz="384" b="1"/>
            </a:lvl4pPr>
            <a:lvl5pPr marL="439095" indent="0">
              <a:buNone/>
              <a:defRPr sz="384" b="1"/>
            </a:lvl5pPr>
            <a:lvl6pPr marL="548869" indent="0">
              <a:buNone/>
              <a:defRPr sz="384" b="1"/>
            </a:lvl6pPr>
            <a:lvl7pPr marL="658642" indent="0">
              <a:buNone/>
              <a:defRPr sz="384" b="1"/>
            </a:lvl7pPr>
            <a:lvl8pPr marL="768416" indent="0">
              <a:buNone/>
              <a:defRPr sz="384" b="1"/>
            </a:lvl8pPr>
            <a:lvl9pPr marL="878190" indent="0">
              <a:buNone/>
              <a:defRPr sz="3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8" y="1275732"/>
            <a:ext cx="928805" cy="18764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1479" y="856148"/>
            <a:ext cx="933379" cy="419585"/>
          </a:xfrm>
        </p:spPr>
        <p:txBody>
          <a:bodyPr anchor="b"/>
          <a:lstStyle>
            <a:lvl1pPr marL="0" indent="0">
              <a:buNone/>
              <a:defRPr sz="576" b="1"/>
            </a:lvl1pPr>
            <a:lvl2pPr marL="109774" indent="0">
              <a:buNone/>
              <a:defRPr sz="480" b="1"/>
            </a:lvl2pPr>
            <a:lvl3pPr marL="219547" indent="0">
              <a:buNone/>
              <a:defRPr sz="432" b="1"/>
            </a:lvl3pPr>
            <a:lvl4pPr marL="329321" indent="0">
              <a:buNone/>
              <a:defRPr sz="384" b="1"/>
            </a:lvl4pPr>
            <a:lvl5pPr marL="439095" indent="0">
              <a:buNone/>
              <a:defRPr sz="384" b="1"/>
            </a:lvl5pPr>
            <a:lvl6pPr marL="548869" indent="0">
              <a:buNone/>
              <a:defRPr sz="384" b="1"/>
            </a:lvl6pPr>
            <a:lvl7pPr marL="658642" indent="0">
              <a:buNone/>
              <a:defRPr sz="384" b="1"/>
            </a:lvl7pPr>
            <a:lvl8pPr marL="768416" indent="0">
              <a:buNone/>
              <a:defRPr sz="384" b="1"/>
            </a:lvl8pPr>
            <a:lvl9pPr marL="878190" indent="0">
              <a:buNone/>
              <a:defRPr sz="3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1479" y="1275732"/>
            <a:ext cx="933379" cy="18764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27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69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02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8" y="232833"/>
            <a:ext cx="708110" cy="814917"/>
          </a:xfrm>
        </p:spPr>
        <p:txBody>
          <a:bodyPr anchor="b"/>
          <a:lstStyle>
            <a:lvl1pPr>
              <a:defRPr sz="7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3379" y="502856"/>
            <a:ext cx="1111478" cy="2481939"/>
          </a:xfrm>
        </p:spPr>
        <p:txBody>
          <a:bodyPr/>
          <a:lstStyle>
            <a:lvl1pPr>
              <a:defRPr sz="768"/>
            </a:lvl1pPr>
            <a:lvl2pPr>
              <a:defRPr sz="672"/>
            </a:lvl2pPr>
            <a:lvl3pPr>
              <a:defRPr sz="576"/>
            </a:lvl3pPr>
            <a:lvl4pPr>
              <a:defRPr sz="480"/>
            </a:lvl4pPr>
            <a:lvl5pPr>
              <a:defRPr sz="480"/>
            </a:lvl5pPr>
            <a:lvl6pPr>
              <a:defRPr sz="480"/>
            </a:lvl6pPr>
            <a:lvl7pPr>
              <a:defRPr sz="480"/>
            </a:lvl7pPr>
            <a:lvl8pPr>
              <a:defRPr sz="480"/>
            </a:lvl8pPr>
            <a:lvl9pPr>
              <a:defRPr sz="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8" y="1047750"/>
            <a:ext cx="708110" cy="1941086"/>
          </a:xfrm>
        </p:spPr>
        <p:txBody>
          <a:bodyPr/>
          <a:lstStyle>
            <a:lvl1pPr marL="0" indent="0">
              <a:buNone/>
              <a:defRPr sz="384"/>
            </a:lvl1pPr>
            <a:lvl2pPr marL="109774" indent="0">
              <a:buNone/>
              <a:defRPr sz="336"/>
            </a:lvl2pPr>
            <a:lvl3pPr marL="219547" indent="0">
              <a:buNone/>
              <a:defRPr sz="288"/>
            </a:lvl3pPr>
            <a:lvl4pPr marL="329321" indent="0">
              <a:buNone/>
              <a:defRPr sz="240"/>
            </a:lvl4pPr>
            <a:lvl5pPr marL="439095" indent="0">
              <a:buNone/>
              <a:defRPr sz="240"/>
            </a:lvl5pPr>
            <a:lvl6pPr marL="548869" indent="0">
              <a:buNone/>
              <a:defRPr sz="240"/>
            </a:lvl6pPr>
            <a:lvl7pPr marL="658642" indent="0">
              <a:buNone/>
              <a:defRPr sz="240"/>
            </a:lvl7pPr>
            <a:lvl8pPr marL="768416" indent="0">
              <a:buNone/>
              <a:defRPr sz="240"/>
            </a:lvl8pPr>
            <a:lvl9pPr marL="878190" indent="0">
              <a:buNone/>
              <a:defRPr sz="2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15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8" y="232833"/>
            <a:ext cx="708110" cy="814917"/>
          </a:xfrm>
        </p:spPr>
        <p:txBody>
          <a:bodyPr anchor="b"/>
          <a:lstStyle>
            <a:lvl1pPr>
              <a:defRPr sz="7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3379" y="502856"/>
            <a:ext cx="1111478" cy="2481939"/>
          </a:xfrm>
        </p:spPr>
        <p:txBody>
          <a:bodyPr anchor="t"/>
          <a:lstStyle>
            <a:lvl1pPr marL="0" indent="0">
              <a:buNone/>
              <a:defRPr sz="768"/>
            </a:lvl1pPr>
            <a:lvl2pPr marL="109774" indent="0">
              <a:buNone/>
              <a:defRPr sz="672"/>
            </a:lvl2pPr>
            <a:lvl3pPr marL="219547" indent="0">
              <a:buNone/>
              <a:defRPr sz="576"/>
            </a:lvl3pPr>
            <a:lvl4pPr marL="329321" indent="0">
              <a:buNone/>
              <a:defRPr sz="480"/>
            </a:lvl4pPr>
            <a:lvl5pPr marL="439095" indent="0">
              <a:buNone/>
              <a:defRPr sz="480"/>
            </a:lvl5pPr>
            <a:lvl6pPr marL="548869" indent="0">
              <a:buNone/>
              <a:defRPr sz="480"/>
            </a:lvl6pPr>
            <a:lvl7pPr marL="658642" indent="0">
              <a:buNone/>
              <a:defRPr sz="480"/>
            </a:lvl7pPr>
            <a:lvl8pPr marL="768416" indent="0">
              <a:buNone/>
              <a:defRPr sz="480"/>
            </a:lvl8pPr>
            <a:lvl9pPr marL="878190" indent="0">
              <a:buNone/>
              <a:defRPr sz="48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8" y="1047750"/>
            <a:ext cx="708110" cy="1941086"/>
          </a:xfrm>
        </p:spPr>
        <p:txBody>
          <a:bodyPr/>
          <a:lstStyle>
            <a:lvl1pPr marL="0" indent="0">
              <a:buNone/>
              <a:defRPr sz="384"/>
            </a:lvl1pPr>
            <a:lvl2pPr marL="109774" indent="0">
              <a:buNone/>
              <a:defRPr sz="336"/>
            </a:lvl2pPr>
            <a:lvl3pPr marL="219547" indent="0">
              <a:buNone/>
              <a:defRPr sz="288"/>
            </a:lvl3pPr>
            <a:lvl4pPr marL="329321" indent="0">
              <a:buNone/>
              <a:defRPr sz="240"/>
            </a:lvl4pPr>
            <a:lvl5pPr marL="439095" indent="0">
              <a:buNone/>
              <a:defRPr sz="240"/>
            </a:lvl5pPr>
            <a:lvl6pPr marL="548869" indent="0">
              <a:buNone/>
              <a:defRPr sz="240"/>
            </a:lvl6pPr>
            <a:lvl7pPr marL="658642" indent="0">
              <a:buNone/>
              <a:defRPr sz="240"/>
            </a:lvl7pPr>
            <a:lvl8pPr marL="768416" indent="0">
              <a:buNone/>
              <a:defRPr sz="240"/>
            </a:lvl8pPr>
            <a:lvl9pPr marL="878190" indent="0">
              <a:buNone/>
              <a:defRPr sz="2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5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942" y="185944"/>
            <a:ext cx="1893630" cy="67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942" y="929717"/>
            <a:ext cx="1893630" cy="2215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942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DA04A-A527-471D-9F95-E5B6B9E03A4E}" type="datetimeFigureOut">
              <a:rPr kumimoji="1" lang="ja-JP" altLang="en-US" smtClean="0"/>
              <a:t>2022/9/12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64" y="3237031"/>
            <a:ext cx="740986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0581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EA56-B122-4CAB-9944-C33AE7901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オンライン画像のプレースホルダー 4">
            <a:extLst>
              <a:ext uri="{FF2B5EF4-FFF2-40B4-BE49-F238E27FC236}">
                <a16:creationId xmlns:a16="http://schemas.microsoft.com/office/drawing/2014/main" id="{E4CE667D-C265-7FC9-FB24-B67C4B2AD8C6}"/>
              </a:ext>
            </a:extLst>
          </p:cNvPr>
          <p:cNvSpPr txBox="1">
            <a:spLocks/>
          </p:cNvSpPr>
          <p:nvPr userDrawn="1"/>
        </p:nvSpPr>
        <p:spPr>
          <a:xfrm>
            <a:off x="-1692244" y="869156"/>
            <a:ext cx="1439862" cy="1754187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algn="l" defTabSz="219547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kumimoji="1" sz="6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4661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5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434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84208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93982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3755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529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3303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3077" indent="-54887" algn="l" defTabSz="219547" rtl="0" eaLnBrk="1" latinLnBrk="0" hangingPunct="1">
              <a:lnSpc>
                <a:spcPct val="90000"/>
              </a:lnSpc>
              <a:spcBef>
                <a:spcPts val="120"/>
              </a:spcBef>
              <a:buFont typeface="Arial" panose="020B0604020202020204" pitchFamily="34" charset="0"/>
              <a:buChar char="•"/>
              <a:defRPr kumimoji="1" sz="4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/>
              <a:t>ライオン印刷テンプレート</a:t>
            </a:r>
            <a:endParaRPr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160C537-E530-2377-87C1-934DAC96209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3755584" y="1"/>
            <a:ext cx="3510000" cy="351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3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219547" rtl="0" eaLnBrk="1" latinLnBrk="0" hangingPunct="1">
        <a:lnSpc>
          <a:spcPct val="90000"/>
        </a:lnSpc>
        <a:spcBef>
          <a:spcPct val="0"/>
        </a:spcBef>
        <a:buNone/>
        <a:defRPr kumimoji="1" sz="10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87" indent="-54887" algn="l" defTabSz="219547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kumimoji="1" sz="672" kern="1200">
          <a:solidFill>
            <a:schemeClr val="tx1"/>
          </a:solidFill>
          <a:latin typeface="+mn-lt"/>
          <a:ea typeface="+mn-ea"/>
          <a:cs typeface="+mn-cs"/>
        </a:defRPr>
      </a:lvl1pPr>
      <a:lvl2pPr marL="164661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576" kern="1200">
          <a:solidFill>
            <a:schemeClr val="tx1"/>
          </a:solidFill>
          <a:latin typeface="+mn-lt"/>
          <a:ea typeface="+mn-ea"/>
          <a:cs typeface="+mn-cs"/>
        </a:defRPr>
      </a:lvl2pPr>
      <a:lvl3pPr marL="274434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84208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93982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603755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713529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823303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933077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1pPr>
      <a:lvl2pPr marL="109774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2pPr>
      <a:lvl3pPr marL="219547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3pPr>
      <a:lvl4pPr marL="329321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39095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548869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658642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768416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87819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4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987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ondeoma32</dc:creator>
  <cp:lastModifiedBy>ondeoma32</cp:lastModifiedBy>
  <cp:revision>14</cp:revision>
  <dcterms:created xsi:type="dcterms:W3CDTF">2022-08-26T04:32:12Z</dcterms:created>
  <dcterms:modified xsi:type="dcterms:W3CDTF">2022-09-12T04:02:27Z</dcterms:modified>
</cp:coreProperties>
</file>