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4"/>
  </p:notesMasterIdLst>
  <p:handoutMasterIdLst>
    <p:handoutMasterId r:id="rId5"/>
  </p:handoutMasterIdLst>
  <p:sldIdLst>
    <p:sldId id="257" r:id="rId2"/>
    <p:sldId id="258" r:id="rId3"/>
  </p:sldIdLst>
  <p:sldSz cx="2052638" cy="34194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18" autoAdjust="0"/>
    <p:restoredTop sz="94660"/>
  </p:normalViewPr>
  <p:slideViewPr>
    <p:cSldViewPr showGuides="1">
      <p:cViewPr>
        <p:scale>
          <a:sx n="150" d="100"/>
          <a:sy n="150" d="100"/>
        </p:scale>
        <p:origin x="4302" y="9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58" d="100"/>
          <a:sy n="58" d="100"/>
        </p:scale>
        <p:origin x="3204" y="84"/>
      </p:cViewPr>
      <p:guideLst/>
    </p:cSldViewPr>
  </p:notesViewPr>
  <p:gridSpacing cx="45000" cy="45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F56DA2D1-7A18-8708-A46E-C9F675326AC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E3005AB6-161C-16E9-80BD-C35182F0F4E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27A5D3-3165-4EBE-B249-4C0F3621355B}" type="datetimeFigureOut">
              <a:rPr kumimoji="1" lang="ja-JP" altLang="en-US" smtClean="0"/>
              <a:t>2022/9/12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9991559E-5CA7-40B4-CDB8-57046D48A6A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0354FE4-30BC-C8F0-BAF8-59F0471A97C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9FDD58-59EA-4D8E-AFA9-076A0F2DE5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42750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05D0F6-B154-4B7C-9EBB-0F96DD840D4C}" type="datetimeFigureOut">
              <a:rPr kumimoji="1" lang="ja-JP" altLang="en-US" smtClean="0"/>
              <a:t>2022/9/12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503488" y="1143000"/>
            <a:ext cx="18510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8672D-F5DB-49B9-A5F6-8A25BA6CA7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56046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62499" rtl="0" eaLnBrk="1" latinLnBrk="0" hangingPunct="1">
      <a:defRPr kumimoji="1" sz="344" kern="1200">
        <a:solidFill>
          <a:schemeClr val="tx1"/>
        </a:solidFill>
        <a:latin typeface="+mn-lt"/>
        <a:ea typeface="+mn-ea"/>
        <a:cs typeface="+mn-cs"/>
      </a:defRPr>
    </a:lvl1pPr>
    <a:lvl2pPr marL="131250" algn="l" defTabSz="262499" rtl="0" eaLnBrk="1" latinLnBrk="0" hangingPunct="1">
      <a:defRPr kumimoji="1" sz="344" kern="1200">
        <a:solidFill>
          <a:schemeClr val="tx1"/>
        </a:solidFill>
        <a:latin typeface="+mn-lt"/>
        <a:ea typeface="+mn-ea"/>
        <a:cs typeface="+mn-cs"/>
      </a:defRPr>
    </a:lvl2pPr>
    <a:lvl3pPr marL="262499" algn="l" defTabSz="262499" rtl="0" eaLnBrk="1" latinLnBrk="0" hangingPunct="1">
      <a:defRPr kumimoji="1" sz="344" kern="1200">
        <a:solidFill>
          <a:schemeClr val="tx1"/>
        </a:solidFill>
        <a:latin typeface="+mn-lt"/>
        <a:ea typeface="+mn-ea"/>
        <a:cs typeface="+mn-cs"/>
      </a:defRPr>
    </a:lvl3pPr>
    <a:lvl4pPr marL="393749" algn="l" defTabSz="262499" rtl="0" eaLnBrk="1" latinLnBrk="0" hangingPunct="1">
      <a:defRPr kumimoji="1" sz="344" kern="1200">
        <a:solidFill>
          <a:schemeClr val="tx1"/>
        </a:solidFill>
        <a:latin typeface="+mn-lt"/>
        <a:ea typeface="+mn-ea"/>
        <a:cs typeface="+mn-cs"/>
      </a:defRPr>
    </a:lvl4pPr>
    <a:lvl5pPr marL="524999" algn="l" defTabSz="262499" rtl="0" eaLnBrk="1" latinLnBrk="0" hangingPunct="1">
      <a:defRPr kumimoji="1" sz="344" kern="1200">
        <a:solidFill>
          <a:schemeClr val="tx1"/>
        </a:solidFill>
        <a:latin typeface="+mn-lt"/>
        <a:ea typeface="+mn-ea"/>
        <a:cs typeface="+mn-cs"/>
      </a:defRPr>
    </a:lvl5pPr>
    <a:lvl6pPr marL="656249" algn="l" defTabSz="262499" rtl="0" eaLnBrk="1" latinLnBrk="0" hangingPunct="1">
      <a:defRPr kumimoji="1" sz="344" kern="1200">
        <a:solidFill>
          <a:schemeClr val="tx1"/>
        </a:solidFill>
        <a:latin typeface="+mn-lt"/>
        <a:ea typeface="+mn-ea"/>
        <a:cs typeface="+mn-cs"/>
      </a:defRPr>
    </a:lvl6pPr>
    <a:lvl7pPr marL="787498" algn="l" defTabSz="262499" rtl="0" eaLnBrk="1" latinLnBrk="0" hangingPunct="1">
      <a:defRPr kumimoji="1" sz="344" kern="1200">
        <a:solidFill>
          <a:schemeClr val="tx1"/>
        </a:solidFill>
        <a:latin typeface="+mn-lt"/>
        <a:ea typeface="+mn-ea"/>
        <a:cs typeface="+mn-cs"/>
      </a:defRPr>
    </a:lvl7pPr>
    <a:lvl8pPr marL="918748" algn="l" defTabSz="262499" rtl="0" eaLnBrk="1" latinLnBrk="0" hangingPunct="1">
      <a:defRPr kumimoji="1" sz="344" kern="1200">
        <a:solidFill>
          <a:schemeClr val="tx1"/>
        </a:solidFill>
        <a:latin typeface="+mn-lt"/>
        <a:ea typeface="+mn-ea"/>
        <a:cs typeface="+mn-cs"/>
      </a:defRPr>
    </a:lvl8pPr>
    <a:lvl9pPr marL="1049997" algn="l" defTabSz="262499" rtl="0" eaLnBrk="1" latinLnBrk="0" hangingPunct="1">
      <a:defRPr kumimoji="1" sz="34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3948" y="559623"/>
            <a:ext cx="1744742" cy="1190484"/>
          </a:xfrm>
        </p:spPr>
        <p:txBody>
          <a:bodyPr anchor="b"/>
          <a:lstStyle>
            <a:lvl1pPr algn="ctr">
              <a:defRPr sz="134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6580" y="1796016"/>
            <a:ext cx="1539479" cy="825581"/>
          </a:xfrm>
        </p:spPr>
        <p:txBody>
          <a:bodyPr/>
          <a:lstStyle>
            <a:lvl1pPr marL="0" indent="0" algn="ctr">
              <a:buNone/>
              <a:defRPr sz="539"/>
            </a:lvl1pPr>
            <a:lvl2pPr marL="102641" indent="0" algn="ctr">
              <a:buNone/>
              <a:defRPr sz="449"/>
            </a:lvl2pPr>
            <a:lvl3pPr marL="205283" indent="0" algn="ctr">
              <a:buNone/>
              <a:defRPr sz="404"/>
            </a:lvl3pPr>
            <a:lvl4pPr marL="307924" indent="0" algn="ctr">
              <a:buNone/>
              <a:defRPr sz="359"/>
            </a:lvl4pPr>
            <a:lvl5pPr marL="410566" indent="0" algn="ctr">
              <a:buNone/>
              <a:defRPr sz="359"/>
            </a:lvl5pPr>
            <a:lvl6pPr marL="513207" indent="0" algn="ctr">
              <a:buNone/>
              <a:defRPr sz="359"/>
            </a:lvl6pPr>
            <a:lvl7pPr marL="615848" indent="0" algn="ctr">
              <a:buNone/>
              <a:defRPr sz="359"/>
            </a:lvl7pPr>
            <a:lvl8pPr marL="718490" indent="0" algn="ctr">
              <a:buNone/>
              <a:defRPr sz="359"/>
            </a:lvl8pPr>
            <a:lvl9pPr marL="821131" indent="0" algn="ctr">
              <a:buNone/>
              <a:defRPr sz="359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DA04A-A527-471D-9F95-E5B6B9E03A4E}" type="datetimeFigureOut">
              <a:rPr kumimoji="1" lang="ja-JP" altLang="en-US" smtClean="0"/>
              <a:t>2022/9/12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5EA56-B122-4CAB-9944-C33AE7901E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4886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DA04A-A527-471D-9F95-E5B6B9E03A4E}" type="datetimeFigureOut">
              <a:rPr kumimoji="1" lang="ja-JP" altLang="en-US" smtClean="0"/>
              <a:t>2022/9/12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5EA56-B122-4CAB-9944-C33AE7901E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36137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468919" y="182055"/>
            <a:ext cx="442600" cy="289784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1119" y="182055"/>
            <a:ext cx="1302142" cy="289784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DA04A-A527-471D-9F95-E5B6B9E03A4E}" type="datetimeFigureOut">
              <a:rPr kumimoji="1" lang="ja-JP" altLang="en-US" smtClean="0"/>
              <a:t>2022/9/12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5EA56-B122-4CAB-9944-C33AE7901E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14818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ライオン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3409649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143" userDrawn="1">
          <p15:clr>
            <a:srgbClr val="5ACBF0"/>
          </p15:clr>
        </p15:guide>
        <p15:guide id="2" pos="1150" userDrawn="1">
          <p15:clr>
            <a:srgbClr val="5ACBF0"/>
          </p15:clr>
        </p15:guide>
        <p15:guide id="3" orient="horz" pos="170" userDrawn="1">
          <p15:clr>
            <a:srgbClr val="5ACBF0"/>
          </p15:clr>
        </p15:guide>
        <p15:guide id="4" orient="horz" pos="1992" userDrawn="1">
          <p15:clr>
            <a:srgbClr val="5ACBF0"/>
          </p15:clr>
        </p15:guide>
        <p15:guide id="5" pos="64">
          <p15:clr>
            <a:srgbClr val="FBAE40"/>
          </p15:clr>
        </p15:guide>
        <p15:guide id="6" pos="1229">
          <p15:clr>
            <a:srgbClr val="FBAE40"/>
          </p15:clr>
        </p15:guide>
        <p15:guide id="7" orient="horz" pos="78">
          <p15:clr>
            <a:srgbClr val="FBAE40"/>
          </p15:clr>
        </p15:guide>
        <p15:guide id="8" orient="horz" pos="2076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DA04A-A527-471D-9F95-E5B6B9E03A4E}" type="datetimeFigureOut">
              <a:rPr kumimoji="1" lang="ja-JP" altLang="en-US" smtClean="0"/>
              <a:t>2022/9/12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5EA56-B122-4CAB-9944-C33AE7901E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12047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050" y="852495"/>
            <a:ext cx="1770400" cy="1422406"/>
          </a:xfrm>
        </p:spPr>
        <p:txBody>
          <a:bodyPr anchor="b"/>
          <a:lstStyle>
            <a:lvl1pPr>
              <a:defRPr sz="134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0050" y="2288358"/>
            <a:ext cx="1770400" cy="748010"/>
          </a:xfrm>
        </p:spPr>
        <p:txBody>
          <a:bodyPr/>
          <a:lstStyle>
            <a:lvl1pPr marL="0" indent="0">
              <a:buNone/>
              <a:defRPr sz="539">
                <a:solidFill>
                  <a:schemeClr val="tx1"/>
                </a:solidFill>
              </a:defRPr>
            </a:lvl1pPr>
            <a:lvl2pPr marL="102641" indent="0">
              <a:buNone/>
              <a:defRPr sz="449">
                <a:solidFill>
                  <a:schemeClr val="tx1">
                    <a:tint val="75000"/>
                  </a:schemeClr>
                </a:solidFill>
              </a:defRPr>
            </a:lvl2pPr>
            <a:lvl3pPr marL="205283" indent="0">
              <a:buNone/>
              <a:defRPr sz="404">
                <a:solidFill>
                  <a:schemeClr val="tx1">
                    <a:tint val="75000"/>
                  </a:schemeClr>
                </a:solidFill>
              </a:defRPr>
            </a:lvl3pPr>
            <a:lvl4pPr marL="307924" indent="0">
              <a:buNone/>
              <a:defRPr sz="359">
                <a:solidFill>
                  <a:schemeClr val="tx1">
                    <a:tint val="75000"/>
                  </a:schemeClr>
                </a:solidFill>
              </a:defRPr>
            </a:lvl4pPr>
            <a:lvl5pPr marL="410566" indent="0">
              <a:buNone/>
              <a:defRPr sz="359">
                <a:solidFill>
                  <a:schemeClr val="tx1">
                    <a:tint val="75000"/>
                  </a:schemeClr>
                </a:solidFill>
              </a:defRPr>
            </a:lvl5pPr>
            <a:lvl6pPr marL="513207" indent="0">
              <a:buNone/>
              <a:defRPr sz="359">
                <a:solidFill>
                  <a:schemeClr val="tx1">
                    <a:tint val="75000"/>
                  </a:schemeClr>
                </a:solidFill>
              </a:defRPr>
            </a:lvl6pPr>
            <a:lvl7pPr marL="615848" indent="0">
              <a:buNone/>
              <a:defRPr sz="359">
                <a:solidFill>
                  <a:schemeClr val="tx1">
                    <a:tint val="75000"/>
                  </a:schemeClr>
                </a:solidFill>
              </a:defRPr>
            </a:lvl7pPr>
            <a:lvl8pPr marL="718490" indent="0">
              <a:buNone/>
              <a:defRPr sz="359">
                <a:solidFill>
                  <a:schemeClr val="tx1">
                    <a:tint val="75000"/>
                  </a:schemeClr>
                </a:solidFill>
              </a:defRPr>
            </a:lvl8pPr>
            <a:lvl9pPr marL="821131" indent="0">
              <a:buNone/>
              <a:defRPr sz="35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DA04A-A527-471D-9F95-E5B6B9E03A4E}" type="datetimeFigureOut">
              <a:rPr kumimoji="1" lang="ja-JP" altLang="en-US" smtClean="0"/>
              <a:t>2022/9/12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5EA56-B122-4CAB-9944-C33AE7901E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71563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1119" y="910277"/>
            <a:ext cx="872371" cy="21696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39148" y="910277"/>
            <a:ext cx="872371" cy="21696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DA04A-A527-471D-9F95-E5B6B9E03A4E}" type="datetimeFigureOut">
              <a:rPr kumimoji="1" lang="ja-JP" altLang="en-US" smtClean="0"/>
              <a:t>2022/9/12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5EA56-B122-4CAB-9944-C33AE7901E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43086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386" y="182056"/>
            <a:ext cx="1770400" cy="66094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386" y="838246"/>
            <a:ext cx="868362" cy="410812"/>
          </a:xfrm>
        </p:spPr>
        <p:txBody>
          <a:bodyPr anchor="b"/>
          <a:lstStyle>
            <a:lvl1pPr marL="0" indent="0">
              <a:buNone/>
              <a:defRPr sz="539" b="1"/>
            </a:lvl1pPr>
            <a:lvl2pPr marL="102641" indent="0">
              <a:buNone/>
              <a:defRPr sz="449" b="1"/>
            </a:lvl2pPr>
            <a:lvl3pPr marL="205283" indent="0">
              <a:buNone/>
              <a:defRPr sz="404" b="1"/>
            </a:lvl3pPr>
            <a:lvl4pPr marL="307924" indent="0">
              <a:buNone/>
              <a:defRPr sz="359" b="1"/>
            </a:lvl4pPr>
            <a:lvl5pPr marL="410566" indent="0">
              <a:buNone/>
              <a:defRPr sz="359" b="1"/>
            </a:lvl5pPr>
            <a:lvl6pPr marL="513207" indent="0">
              <a:buNone/>
              <a:defRPr sz="359" b="1"/>
            </a:lvl6pPr>
            <a:lvl7pPr marL="615848" indent="0">
              <a:buNone/>
              <a:defRPr sz="359" b="1"/>
            </a:lvl7pPr>
            <a:lvl8pPr marL="718490" indent="0">
              <a:buNone/>
              <a:defRPr sz="359" b="1"/>
            </a:lvl8pPr>
            <a:lvl9pPr marL="821131" indent="0">
              <a:buNone/>
              <a:defRPr sz="359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1386" y="1249058"/>
            <a:ext cx="868362" cy="183717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39148" y="838246"/>
            <a:ext cx="872639" cy="410812"/>
          </a:xfrm>
        </p:spPr>
        <p:txBody>
          <a:bodyPr anchor="b"/>
          <a:lstStyle>
            <a:lvl1pPr marL="0" indent="0">
              <a:buNone/>
              <a:defRPr sz="539" b="1"/>
            </a:lvl1pPr>
            <a:lvl2pPr marL="102641" indent="0">
              <a:buNone/>
              <a:defRPr sz="449" b="1"/>
            </a:lvl2pPr>
            <a:lvl3pPr marL="205283" indent="0">
              <a:buNone/>
              <a:defRPr sz="404" b="1"/>
            </a:lvl3pPr>
            <a:lvl4pPr marL="307924" indent="0">
              <a:buNone/>
              <a:defRPr sz="359" b="1"/>
            </a:lvl4pPr>
            <a:lvl5pPr marL="410566" indent="0">
              <a:buNone/>
              <a:defRPr sz="359" b="1"/>
            </a:lvl5pPr>
            <a:lvl6pPr marL="513207" indent="0">
              <a:buNone/>
              <a:defRPr sz="359" b="1"/>
            </a:lvl6pPr>
            <a:lvl7pPr marL="615848" indent="0">
              <a:buNone/>
              <a:defRPr sz="359" b="1"/>
            </a:lvl7pPr>
            <a:lvl8pPr marL="718490" indent="0">
              <a:buNone/>
              <a:defRPr sz="359" b="1"/>
            </a:lvl8pPr>
            <a:lvl9pPr marL="821131" indent="0">
              <a:buNone/>
              <a:defRPr sz="359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39148" y="1249058"/>
            <a:ext cx="872639" cy="183717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DA04A-A527-471D-9F95-E5B6B9E03A4E}" type="datetimeFigureOut">
              <a:rPr kumimoji="1" lang="ja-JP" altLang="en-US" smtClean="0"/>
              <a:t>2022/9/12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5EA56-B122-4CAB-9944-C33AE7901E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58123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DA04A-A527-471D-9F95-E5B6B9E03A4E}" type="datetimeFigureOut">
              <a:rPr kumimoji="1" lang="ja-JP" altLang="en-US" smtClean="0"/>
              <a:t>2022/9/12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5EA56-B122-4CAB-9944-C33AE7901E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8316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DA04A-A527-471D-9F95-E5B6B9E03A4E}" type="datetimeFigureOut">
              <a:rPr kumimoji="1" lang="ja-JP" altLang="en-US" smtClean="0"/>
              <a:t>2022/9/12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5EA56-B122-4CAB-9944-C33AE7901E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8566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386" y="227965"/>
            <a:ext cx="662029" cy="797878"/>
          </a:xfrm>
        </p:spPr>
        <p:txBody>
          <a:bodyPr anchor="b"/>
          <a:lstStyle>
            <a:lvl1pPr>
              <a:defRPr sz="718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2638" y="492342"/>
            <a:ext cx="1039148" cy="2430044"/>
          </a:xfrm>
        </p:spPr>
        <p:txBody>
          <a:bodyPr/>
          <a:lstStyle>
            <a:lvl1pPr>
              <a:defRPr sz="718"/>
            </a:lvl1pPr>
            <a:lvl2pPr>
              <a:defRPr sz="629"/>
            </a:lvl2pPr>
            <a:lvl3pPr>
              <a:defRPr sz="539"/>
            </a:lvl3pPr>
            <a:lvl4pPr>
              <a:defRPr sz="449"/>
            </a:lvl4pPr>
            <a:lvl5pPr>
              <a:defRPr sz="449"/>
            </a:lvl5pPr>
            <a:lvl6pPr>
              <a:defRPr sz="449"/>
            </a:lvl6pPr>
            <a:lvl7pPr>
              <a:defRPr sz="449"/>
            </a:lvl7pPr>
            <a:lvl8pPr>
              <a:defRPr sz="449"/>
            </a:lvl8pPr>
            <a:lvl9pPr>
              <a:defRPr sz="44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1386" y="1025843"/>
            <a:ext cx="662029" cy="1900500"/>
          </a:xfrm>
        </p:spPr>
        <p:txBody>
          <a:bodyPr/>
          <a:lstStyle>
            <a:lvl1pPr marL="0" indent="0">
              <a:buNone/>
              <a:defRPr sz="359"/>
            </a:lvl1pPr>
            <a:lvl2pPr marL="102641" indent="0">
              <a:buNone/>
              <a:defRPr sz="314"/>
            </a:lvl2pPr>
            <a:lvl3pPr marL="205283" indent="0">
              <a:buNone/>
              <a:defRPr sz="269"/>
            </a:lvl3pPr>
            <a:lvl4pPr marL="307924" indent="0">
              <a:buNone/>
              <a:defRPr sz="225"/>
            </a:lvl4pPr>
            <a:lvl5pPr marL="410566" indent="0">
              <a:buNone/>
              <a:defRPr sz="225"/>
            </a:lvl5pPr>
            <a:lvl6pPr marL="513207" indent="0">
              <a:buNone/>
              <a:defRPr sz="225"/>
            </a:lvl6pPr>
            <a:lvl7pPr marL="615848" indent="0">
              <a:buNone/>
              <a:defRPr sz="225"/>
            </a:lvl7pPr>
            <a:lvl8pPr marL="718490" indent="0">
              <a:buNone/>
              <a:defRPr sz="225"/>
            </a:lvl8pPr>
            <a:lvl9pPr marL="821131" indent="0">
              <a:buNone/>
              <a:defRPr sz="225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DA04A-A527-471D-9F95-E5B6B9E03A4E}" type="datetimeFigureOut">
              <a:rPr kumimoji="1" lang="ja-JP" altLang="en-US" smtClean="0"/>
              <a:t>2022/9/12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5EA56-B122-4CAB-9944-C33AE7901E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22530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386" y="227965"/>
            <a:ext cx="662029" cy="797878"/>
          </a:xfrm>
        </p:spPr>
        <p:txBody>
          <a:bodyPr anchor="b"/>
          <a:lstStyle>
            <a:lvl1pPr>
              <a:defRPr sz="718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72638" y="492342"/>
            <a:ext cx="1039148" cy="2430044"/>
          </a:xfrm>
        </p:spPr>
        <p:txBody>
          <a:bodyPr anchor="t"/>
          <a:lstStyle>
            <a:lvl1pPr marL="0" indent="0">
              <a:buNone/>
              <a:defRPr sz="718"/>
            </a:lvl1pPr>
            <a:lvl2pPr marL="102641" indent="0">
              <a:buNone/>
              <a:defRPr sz="629"/>
            </a:lvl2pPr>
            <a:lvl3pPr marL="205283" indent="0">
              <a:buNone/>
              <a:defRPr sz="539"/>
            </a:lvl3pPr>
            <a:lvl4pPr marL="307924" indent="0">
              <a:buNone/>
              <a:defRPr sz="449"/>
            </a:lvl4pPr>
            <a:lvl5pPr marL="410566" indent="0">
              <a:buNone/>
              <a:defRPr sz="449"/>
            </a:lvl5pPr>
            <a:lvl6pPr marL="513207" indent="0">
              <a:buNone/>
              <a:defRPr sz="449"/>
            </a:lvl6pPr>
            <a:lvl7pPr marL="615848" indent="0">
              <a:buNone/>
              <a:defRPr sz="449"/>
            </a:lvl7pPr>
            <a:lvl8pPr marL="718490" indent="0">
              <a:buNone/>
              <a:defRPr sz="449"/>
            </a:lvl8pPr>
            <a:lvl9pPr marL="821131" indent="0">
              <a:buNone/>
              <a:defRPr sz="449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1386" y="1025843"/>
            <a:ext cx="662029" cy="1900500"/>
          </a:xfrm>
        </p:spPr>
        <p:txBody>
          <a:bodyPr/>
          <a:lstStyle>
            <a:lvl1pPr marL="0" indent="0">
              <a:buNone/>
              <a:defRPr sz="359"/>
            </a:lvl1pPr>
            <a:lvl2pPr marL="102641" indent="0">
              <a:buNone/>
              <a:defRPr sz="314"/>
            </a:lvl2pPr>
            <a:lvl3pPr marL="205283" indent="0">
              <a:buNone/>
              <a:defRPr sz="269"/>
            </a:lvl3pPr>
            <a:lvl4pPr marL="307924" indent="0">
              <a:buNone/>
              <a:defRPr sz="225"/>
            </a:lvl4pPr>
            <a:lvl5pPr marL="410566" indent="0">
              <a:buNone/>
              <a:defRPr sz="225"/>
            </a:lvl5pPr>
            <a:lvl6pPr marL="513207" indent="0">
              <a:buNone/>
              <a:defRPr sz="225"/>
            </a:lvl6pPr>
            <a:lvl7pPr marL="615848" indent="0">
              <a:buNone/>
              <a:defRPr sz="225"/>
            </a:lvl7pPr>
            <a:lvl8pPr marL="718490" indent="0">
              <a:buNone/>
              <a:defRPr sz="225"/>
            </a:lvl8pPr>
            <a:lvl9pPr marL="821131" indent="0">
              <a:buNone/>
              <a:defRPr sz="225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DA04A-A527-471D-9F95-E5B6B9E03A4E}" type="datetimeFigureOut">
              <a:rPr kumimoji="1" lang="ja-JP" altLang="en-US" smtClean="0"/>
              <a:t>2022/9/12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5EA56-B122-4CAB-9944-C33AE7901E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54473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1119" y="182056"/>
            <a:ext cx="1770400" cy="6609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119" y="910277"/>
            <a:ext cx="1770400" cy="21696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1119" y="3169348"/>
            <a:ext cx="461844" cy="1820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6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BDA04A-A527-471D-9F95-E5B6B9E03A4E}" type="datetimeFigureOut">
              <a:rPr kumimoji="1" lang="ja-JP" altLang="en-US" smtClean="0"/>
              <a:t>2022/9/12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9937" y="3169348"/>
            <a:ext cx="692765" cy="1820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6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449675" y="3169348"/>
            <a:ext cx="461844" cy="1820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6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E5EA56-B122-4CAB-9944-C33AE7901E3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オンライン画像のプレースホルダー 4">
            <a:extLst>
              <a:ext uri="{FF2B5EF4-FFF2-40B4-BE49-F238E27FC236}">
                <a16:creationId xmlns:a16="http://schemas.microsoft.com/office/drawing/2014/main" id="{C5D07E99-39AB-CE3B-245B-B1EAB543B20C}"/>
              </a:ext>
            </a:extLst>
          </p:cNvPr>
          <p:cNvSpPr txBox="1">
            <a:spLocks/>
          </p:cNvSpPr>
          <p:nvPr userDrawn="1"/>
        </p:nvSpPr>
        <p:spPr>
          <a:xfrm>
            <a:off x="-1582120" y="850983"/>
            <a:ext cx="1346162" cy="1717509"/>
          </a:xfrm>
          <a:prstGeom prst="rect">
            <a:avLst/>
          </a:prstGeom>
          <a:blipFill dpi="0" rotWithShape="1"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>
            <a:lvl1pPr marL="0" indent="0" algn="l" defTabSz="219547" rtl="0" eaLnBrk="1" latinLnBrk="0" hangingPunct="1">
              <a:lnSpc>
                <a:spcPct val="90000"/>
              </a:lnSpc>
              <a:spcBef>
                <a:spcPts val="240"/>
              </a:spcBef>
              <a:buFont typeface="Arial" panose="020B0604020202020204" pitchFamily="34" charset="0"/>
              <a:buNone/>
              <a:defRPr kumimoji="1" sz="67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64661" indent="-54887" algn="l" defTabSz="219547" rtl="0" eaLnBrk="1" latinLnBrk="0" hangingPunct="1">
              <a:lnSpc>
                <a:spcPct val="90000"/>
              </a:lnSpc>
              <a:spcBef>
                <a:spcPts val="120"/>
              </a:spcBef>
              <a:buFont typeface="Arial" panose="020B0604020202020204" pitchFamily="34" charset="0"/>
              <a:buChar char="•"/>
              <a:defRPr kumimoji="1" sz="5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74434" indent="-54887" algn="l" defTabSz="219547" rtl="0" eaLnBrk="1" latinLnBrk="0" hangingPunct="1">
              <a:lnSpc>
                <a:spcPct val="90000"/>
              </a:lnSpc>
              <a:spcBef>
                <a:spcPts val="120"/>
              </a:spcBef>
              <a:buFont typeface="Arial" panose="020B0604020202020204" pitchFamily="34" charset="0"/>
              <a:buChar char="•"/>
              <a:defRPr kumimoji="1" sz="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84208" indent="-54887" algn="l" defTabSz="219547" rtl="0" eaLnBrk="1" latinLnBrk="0" hangingPunct="1">
              <a:lnSpc>
                <a:spcPct val="90000"/>
              </a:lnSpc>
              <a:spcBef>
                <a:spcPts val="120"/>
              </a:spcBef>
              <a:buFont typeface="Arial" panose="020B0604020202020204" pitchFamily="34" charset="0"/>
              <a:buChar char="•"/>
              <a:defRPr kumimoji="1" sz="4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93982" indent="-54887" algn="l" defTabSz="219547" rtl="0" eaLnBrk="1" latinLnBrk="0" hangingPunct="1">
              <a:lnSpc>
                <a:spcPct val="90000"/>
              </a:lnSpc>
              <a:spcBef>
                <a:spcPts val="120"/>
              </a:spcBef>
              <a:buFont typeface="Arial" panose="020B0604020202020204" pitchFamily="34" charset="0"/>
              <a:buChar char="•"/>
              <a:defRPr kumimoji="1" sz="4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603755" indent="-54887" algn="l" defTabSz="219547" rtl="0" eaLnBrk="1" latinLnBrk="0" hangingPunct="1">
              <a:lnSpc>
                <a:spcPct val="90000"/>
              </a:lnSpc>
              <a:spcBef>
                <a:spcPts val="120"/>
              </a:spcBef>
              <a:buFont typeface="Arial" panose="020B0604020202020204" pitchFamily="34" charset="0"/>
              <a:buChar char="•"/>
              <a:defRPr kumimoji="1" sz="4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13529" indent="-54887" algn="l" defTabSz="219547" rtl="0" eaLnBrk="1" latinLnBrk="0" hangingPunct="1">
              <a:lnSpc>
                <a:spcPct val="90000"/>
              </a:lnSpc>
              <a:spcBef>
                <a:spcPts val="120"/>
              </a:spcBef>
              <a:buFont typeface="Arial" panose="020B0604020202020204" pitchFamily="34" charset="0"/>
              <a:buChar char="•"/>
              <a:defRPr kumimoji="1" sz="4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823303" indent="-54887" algn="l" defTabSz="219547" rtl="0" eaLnBrk="1" latinLnBrk="0" hangingPunct="1">
              <a:lnSpc>
                <a:spcPct val="90000"/>
              </a:lnSpc>
              <a:spcBef>
                <a:spcPts val="120"/>
              </a:spcBef>
              <a:buFont typeface="Arial" panose="020B0604020202020204" pitchFamily="34" charset="0"/>
              <a:buChar char="•"/>
              <a:defRPr kumimoji="1" sz="4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933077" indent="-54887" algn="l" defTabSz="219547" rtl="0" eaLnBrk="1" latinLnBrk="0" hangingPunct="1">
              <a:lnSpc>
                <a:spcPct val="90000"/>
              </a:lnSpc>
              <a:spcBef>
                <a:spcPts val="120"/>
              </a:spcBef>
              <a:buFont typeface="Arial" panose="020B0604020202020204" pitchFamily="34" charset="0"/>
              <a:buChar char="•"/>
              <a:defRPr kumimoji="1" sz="4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628"/>
              <a:t>ライオン印刷テンプレート</a:t>
            </a:r>
            <a:endParaRPr lang="ja-JP" altLang="en-US" sz="628" dirty="0"/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A2AF5885-38CE-1B8B-E56B-4A6F71019FD8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-3718693" y="-45132"/>
            <a:ext cx="3503654" cy="3509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653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xStyles>
    <p:titleStyle>
      <a:lvl1pPr algn="l" defTabSz="205283" rtl="0" eaLnBrk="1" latinLnBrk="0" hangingPunct="1">
        <a:lnSpc>
          <a:spcPct val="90000"/>
        </a:lnSpc>
        <a:spcBef>
          <a:spcPct val="0"/>
        </a:spcBef>
        <a:buNone/>
        <a:defRPr kumimoji="1" sz="98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1321" indent="-51321" algn="l" defTabSz="205283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kumimoji="1" sz="629" kern="1200">
          <a:solidFill>
            <a:schemeClr val="tx1"/>
          </a:solidFill>
          <a:latin typeface="+mn-lt"/>
          <a:ea typeface="+mn-ea"/>
          <a:cs typeface="+mn-cs"/>
        </a:defRPr>
      </a:lvl1pPr>
      <a:lvl2pPr marL="153962" indent="-51321" algn="l" defTabSz="205283" rtl="0" eaLnBrk="1" latinLnBrk="0" hangingPunct="1">
        <a:lnSpc>
          <a:spcPct val="90000"/>
        </a:lnSpc>
        <a:spcBef>
          <a:spcPts val="112"/>
        </a:spcBef>
        <a:buFont typeface="Arial" panose="020B0604020202020204" pitchFamily="34" charset="0"/>
        <a:buChar char="•"/>
        <a:defRPr kumimoji="1" sz="539" kern="1200">
          <a:solidFill>
            <a:schemeClr val="tx1"/>
          </a:solidFill>
          <a:latin typeface="+mn-lt"/>
          <a:ea typeface="+mn-ea"/>
          <a:cs typeface="+mn-cs"/>
        </a:defRPr>
      </a:lvl2pPr>
      <a:lvl3pPr marL="256604" indent="-51321" algn="l" defTabSz="205283" rtl="0" eaLnBrk="1" latinLnBrk="0" hangingPunct="1">
        <a:lnSpc>
          <a:spcPct val="90000"/>
        </a:lnSpc>
        <a:spcBef>
          <a:spcPts val="112"/>
        </a:spcBef>
        <a:buFont typeface="Arial" panose="020B0604020202020204" pitchFamily="34" charset="0"/>
        <a:buChar char="•"/>
        <a:defRPr kumimoji="1" sz="449" kern="1200">
          <a:solidFill>
            <a:schemeClr val="tx1"/>
          </a:solidFill>
          <a:latin typeface="+mn-lt"/>
          <a:ea typeface="+mn-ea"/>
          <a:cs typeface="+mn-cs"/>
        </a:defRPr>
      </a:lvl3pPr>
      <a:lvl4pPr marL="359245" indent="-51321" algn="l" defTabSz="205283" rtl="0" eaLnBrk="1" latinLnBrk="0" hangingPunct="1">
        <a:lnSpc>
          <a:spcPct val="90000"/>
        </a:lnSpc>
        <a:spcBef>
          <a:spcPts val="112"/>
        </a:spcBef>
        <a:buFont typeface="Arial" panose="020B0604020202020204" pitchFamily="34" charset="0"/>
        <a:buChar char="•"/>
        <a:defRPr kumimoji="1" sz="404" kern="1200">
          <a:solidFill>
            <a:schemeClr val="tx1"/>
          </a:solidFill>
          <a:latin typeface="+mn-lt"/>
          <a:ea typeface="+mn-ea"/>
          <a:cs typeface="+mn-cs"/>
        </a:defRPr>
      </a:lvl4pPr>
      <a:lvl5pPr marL="461886" indent="-51321" algn="l" defTabSz="205283" rtl="0" eaLnBrk="1" latinLnBrk="0" hangingPunct="1">
        <a:lnSpc>
          <a:spcPct val="90000"/>
        </a:lnSpc>
        <a:spcBef>
          <a:spcPts val="112"/>
        </a:spcBef>
        <a:buFont typeface="Arial" panose="020B0604020202020204" pitchFamily="34" charset="0"/>
        <a:buChar char="•"/>
        <a:defRPr kumimoji="1" sz="404" kern="1200">
          <a:solidFill>
            <a:schemeClr val="tx1"/>
          </a:solidFill>
          <a:latin typeface="+mn-lt"/>
          <a:ea typeface="+mn-ea"/>
          <a:cs typeface="+mn-cs"/>
        </a:defRPr>
      </a:lvl5pPr>
      <a:lvl6pPr marL="564528" indent="-51321" algn="l" defTabSz="205283" rtl="0" eaLnBrk="1" latinLnBrk="0" hangingPunct="1">
        <a:lnSpc>
          <a:spcPct val="90000"/>
        </a:lnSpc>
        <a:spcBef>
          <a:spcPts val="112"/>
        </a:spcBef>
        <a:buFont typeface="Arial" panose="020B0604020202020204" pitchFamily="34" charset="0"/>
        <a:buChar char="•"/>
        <a:defRPr kumimoji="1" sz="404" kern="1200">
          <a:solidFill>
            <a:schemeClr val="tx1"/>
          </a:solidFill>
          <a:latin typeface="+mn-lt"/>
          <a:ea typeface="+mn-ea"/>
          <a:cs typeface="+mn-cs"/>
        </a:defRPr>
      </a:lvl6pPr>
      <a:lvl7pPr marL="667169" indent="-51321" algn="l" defTabSz="205283" rtl="0" eaLnBrk="1" latinLnBrk="0" hangingPunct="1">
        <a:lnSpc>
          <a:spcPct val="90000"/>
        </a:lnSpc>
        <a:spcBef>
          <a:spcPts val="112"/>
        </a:spcBef>
        <a:buFont typeface="Arial" panose="020B0604020202020204" pitchFamily="34" charset="0"/>
        <a:buChar char="•"/>
        <a:defRPr kumimoji="1" sz="404" kern="1200">
          <a:solidFill>
            <a:schemeClr val="tx1"/>
          </a:solidFill>
          <a:latin typeface="+mn-lt"/>
          <a:ea typeface="+mn-ea"/>
          <a:cs typeface="+mn-cs"/>
        </a:defRPr>
      </a:lvl7pPr>
      <a:lvl8pPr marL="769811" indent="-51321" algn="l" defTabSz="205283" rtl="0" eaLnBrk="1" latinLnBrk="0" hangingPunct="1">
        <a:lnSpc>
          <a:spcPct val="90000"/>
        </a:lnSpc>
        <a:spcBef>
          <a:spcPts val="112"/>
        </a:spcBef>
        <a:buFont typeface="Arial" panose="020B0604020202020204" pitchFamily="34" charset="0"/>
        <a:buChar char="•"/>
        <a:defRPr kumimoji="1" sz="404" kern="1200">
          <a:solidFill>
            <a:schemeClr val="tx1"/>
          </a:solidFill>
          <a:latin typeface="+mn-lt"/>
          <a:ea typeface="+mn-ea"/>
          <a:cs typeface="+mn-cs"/>
        </a:defRPr>
      </a:lvl8pPr>
      <a:lvl9pPr marL="872452" indent="-51321" algn="l" defTabSz="205283" rtl="0" eaLnBrk="1" latinLnBrk="0" hangingPunct="1">
        <a:lnSpc>
          <a:spcPct val="90000"/>
        </a:lnSpc>
        <a:spcBef>
          <a:spcPts val="112"/>
        </a:spcBef>
        <a:buFont typeface="Arial" panose="020B0604020202020204" pitchFamily="34" charset="0"/>
        <a:buChar char="•"/>
        <a:defRPr kumimoji="1" sz="40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05283" rtl="0" eaLnBrk="1" latinLnBrk="0" hangingPunct="1">
        <a:defRPr kumimoji="1" sz="404" kern="1200">
          <a:solidFill>
            <a:schemeClr val="tx1"/>
          </a:solidFill>
          <a:latin typeface="+mn-lt"/>
          <a:ea typeface="+mn-ea"/>
          <a:cs typeface="+mn-cs"/>
        </a:defRPr>
      </a:lvl1pPr>
      <a:lvl2pPr marL="102641" algn="l" defTabSz="205283" rtl="0" eaLnBrk="1" latinLnBrk="0" hangingPunct="1">
        <a:defRPr kumimoji="1" sz="404" kern="1200">
          <a:solidFill>
            <a:schemeClr val="tx1"/>
          </a:solidFill>
          <a:latin typeface="+mn-lt"/>
          <a:ea typeface="+mn-ea"/>
          <a:cs typeface="+mn-cs"/>
        </a:defRPr>
      </a:lvl2pPr>
      <a:lvl3pPr marL="205283" algn="l" defTabSz="205283" rtl="0" eaLnBrk="1" latinLnBrk="0" hangingPunct="1">
        <a:defRPr kumimoji="1" sz="404" kern="1200">
          <a:solidFill>
            <a:schemeClr val="tx1"/>
          </a:solidFill>
          <a:latin typeface="+mn-lt"/>
          <a:ea typeface="+mn-ea"/>
          <a:cs typeface="+mn-cs"/>
        </a:defRPr>
      </a:lvl3pPr>
      <a:lvl4pPr marL="307924" algn="l" defTabSz="205283" rtl="0" eaLnBrk="1" latinLnBrk="0" hangingPunct="1">
        <a:defRPr kumimoji="1" sz="404" kern="1200">
          <a:solidFill>
            <a:schemeClr val="tx1"/>
          </a:solidFill>
          <a:latin typeface="+mn-lt"/>
          <a:ea typeface="+mn-ea"/>
          <a:cs typeface="+mn-cs"/>
        </a:defRPr>
      </a:lvl4pPr>
      <a:lvl5pPr marL="410566" algn="l" defTabSz="205283" rtl="0" eaLnBrk="1" latinLnBrk="0" hangingPunct="1">
        <a:defRPr kumimoji="1" sz="404" kern="1200">
          <a:solidFill>
            <a:schemeClr val="tx1"/>
          </a:solidFill>
          <a:latin typeface="+mn-lt"/>
          <a:ea typeface="+mn-ea"/>
          <a:cs typeface="+mn-cs"/>
        </a:defRPr>
      </a:lvl5pPr>
      <a:lvl6pPr marL="513207" algn="l" defTabSz="205283" rtl="0" eaLnBrk="1" latinLnBrk="0" hangingPunct="1">
        <a:defRPr kumimoji="1" sz="404" kern="1200">
          <a:solidFill>
            <a:schemeClr val="tx1"/>
          </a:solidFill>
          <a:latin typeface="+mn-lt"/>
          <a:ea typeface="+mn-ea"/>
          <a:cs typeface="+mn-cs"/>
        </a:defRPr>
      </a:lvl6pPr>
      <a:lvl7pPr marL="615848" algn="l" defTabSz="205283" rtl="0" eaLnBrk="1" latinLnBrk="0" hangingPunct="1">
        <a:defRPr kumimoji="1" sz="404" kern="1200">
          <a:solidFill>
            <a:schemeClr val="tx1"/>
          </a:solidFill>
          <a:latin typeface="+mn-lt"/>
          <a:ea typeface="+mn-ea"/>
          <a:cs typeface="+mn-cs"/>
        </a:defRPr>
      </a:lvl7pPr>
      <a:lvl8pPr marL="718490" algn="l" defTabSz="205283" rtl="0" eaLnBrk="1" latinLnBrk="0" hangingPunct="1">
        <a:defRPr kumimoji="1" sz="404" kern="1200">
          <a:solidFill>
            <a:schemeClr val="tx1"/>
          </a:solidFill>
          <a:latin typeface="+mn-lt"/>
          <a:ea typeface="+mn-ea"/>
          <a:cs typeface="+mn-cs"/>
        </a:defRPr>
      </a:lvl8pPr>
      <a:lvl9pPr marL="821131" algn="l" defTabSz="205283" rtl="0" eaLnBrk="1" latinLnBrk="0" hangingPunct="1">
        <a:defRPr kumimoji="1" sz="40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648492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79872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169</TotalTime>
  <Words>0</Words>
  <Application>Microsoft Office PowerPoint</Application>
  <PresentationFormat>ユーザー設定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游ゴシック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ondeoma32</dc:creator>
  <cp:lastModifiedBy>ondeoma32</cp:lastModifiedBy>
  <cp:revision>15</cp:revision>
  <dcterms:created xsi:type="dcterms:W3CDTF">2022-08-26T04:32:12Z</dcterms:created>
  <dcterms:modified xsi:type="dcterms:W3CDTF">2022-09-12T04:08:44Z</dcterms:modified>
</cp:coreProperties>
</file>