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3419475" cy="2052638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3" autoAdjust="0"/>
    <p:restoredTop sz="94612" autoAdjust="0"/>
  </p:normalViewPr>
  <p:slideViewPr>
    <p:cSldViewPr showGuides="1">
      <p:cViewPr>
        <p:scale>
          <a:sx n="200" d="100"/>
          <a:sy n="200" d="100"/>
        </p:scale>
        <p:origin x="4008" y="11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8" d="100"/>
          <a:sy n="58" d="100"/>
        </p:scale>
        <p:origin x="3204" y="84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56DA2D1-7A18-8708-A46E-C9F675326A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3005AB6-161C-16E9-80BD-C35182F0F4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7A5D3-3165-4EBE-B249-4C0F3621355B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91559E-5CA7-40B4-CDB8-57046D48A6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354FE4-30BC-C8F0-BAF8-59F0471A97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FDD58-59EA-4D8E-AFA9-076A0F2DE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75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5D0F6-B154-4B7C-9EBB-0F96DD840D4C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644775" y="857250"/>
            <a:ext cx="38544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8672D-F5DB-49B9-A5F6-8A25BA6CA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60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1pPr>
    <a:lvl2pPr marL="131250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2pPr>
    <a:lvl3pPr marL="262499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3pPr>
    <a:lvl4pPr marL="393749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4pPr>
    <a:lvl5pPr marL="524999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5pPr>
    <a:lvl6pPr marL="656249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6pPr>
    <a:lvl7pPr marL="787498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7pPr>
    <a:lvl8pPr marL="918748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8pPr>
    <a:lvl9pPr marL="1049997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7435" y="335930"/>
            <a:ext cx="2564606" cy="714622"/>
          </a:xfrm>
        </p:spPr>
        <p:txBody>
          <a:bodyPr anchor="b"/>
          <a:lstStyle>
            <a:lvl1pPr algn="ctr">
              <a:defRPr sz="16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1078110"/>
            <a:ext cx="2564606" cy="495579"/>
          </a:xfrm>
        </p:spPr>
        <p:txBody>
          <a:bodyPr/>
          <a:lstStyle>
            <a:lvl1pPr marL="0" indent="0" algn="ctr">
              <a:buNone/>
              <a:defRPr sz="673"/>
            </a:lvl1pPr>
            <a:lvl2pPr marL="128245" indent="0" algn="ctr">
              <a:buNone/>
              <a:defRPr sz="561"/>
            </a:lvl2pPr>
            <a:lvl3pPr marL="256489" indent="0" algn="ctr">
              <a:buNone/>
              <a:defRPr sz="505"/>
            </a:lvl3pPr>
            <a:lvl4pPr marL="384734" indent="0" algn="ctr">
              <a:buNone/>
              <a:defRPr sz="449"/>
            </a:lvl4pPr>
            <a:lvl5pPr marL="512978" indent="0" algn="ctr">
              <a:buNone/>
              <a:defRPr sz="449"/>
            </a:lvl5pPr>
            <a:lvl6pPr marL="641223" indent="0" algn="ctr">
              <a:buNone/>
              <a:defRPr sz="449"/>
            </a:lvl6pPr>
            <a:lvl7pPr marL="769468" indent="0" algn="ctr">
              <a:buNone/>
              <a:defRPr sz="449"/>
            </a:lvl7pPr>
            <a:lvl8pPr marL="897712" indent="0" algn="ctr">
              <a:buNone/>
              <a:defRPr sz="449"/>
            </a:lvl8pPr>
            <a:lvl9pPr marL="1025957" indent="0" algn="ctr">
              <a:buNone/>
              <a:defRPr sz="44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8565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7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47062" y="109284"/>
            <a:ext cx="737324" cy="173951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109284"/>
            <a:ext cx="2169229" cy="173951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82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ライオン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44334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5ACBF0"/>
          </p15:clr>
        </p15:guide>
        <p15:guide id="2" pos="1992" userDrawn="1">
          <p15:clr>
            <a:srgbClr val="5ACBF0"/>
          </p15:clr>
        </p15:guide>
        <p15:guide id="3" orient="horz" pos="90">
          <p15:clr>
            <a:srgbClr val="FBAE40"/>
          </p15:clr>
        </p15:guide>
        <p15:guide id="4" orient="horz" pos="1203">
          <p15:clr>
            <a:srgbClr val="FBAE40"/>
          </p15:clr>
        </p15:guide>
        <p15:guide id="5" pos="78">
          <p15:clr>
            <a:srgbClr val="FBAE40"/>
          </p15:clr>
        </p15:guide>
        <p15:guide id="6" pos="2076">
          <p15:clr>
            <a:srgbClr val="FBAE40"/>
          </p15:clr>
        </p15:guide>
        <p15:guide id="7" orient="horz" pos="169" userDrawn="1">
          <p15:clr>
            <a:srgbClr val="5ACBF0"/>
          </p15:clr>
        </p15:guide>
        <p15:guide id="8" orient="horz" pos="1124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146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" y="511734"/>
            <a:ext cx="2949297" cy="853840"/>
          </a:xfrm>
        </p:spPr>
        <p:txBody>
          <a:bodyPr anchor="b"/>
          <a:lstStyle>
            <a:lvl1pPr>
              <a:defRPr sz="16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308" y="1373652"/>
            <a:ext cx="2949297" cy="449014"/>
          </a:xfrm>
        </p:spPr>
        <p:txBody>
          <a:bodyPr/>
          <a:lstStyle>
            <a:lvl1pPr marL="0" indent="0">
              <a:buNone/>
              <a:defRPr sz="673">
                <a:solidFill>
                  <a:schemeClr val="tx1">
                    <a:tint val="75000"/>
                  </a:schemeClr>
                </a:solidFill>
              </a:defRPr>
            </a:lvl1pPr>
            <a:lvl2pPr marL="128245" indent="0">
              <a:buNone/>
              <a:defRPr sz="561">
                <a:solidFill>
                  <a:schemeClr val="tx1">
                    <a:tint val="75000"/>
                  </a:schemeClr>
                </a:solidFill>
              </a:defRPr>
            </a:lvl2pPr>
            <a:lvl3pPr marL="256489" indent="0">
              <a:buNone/>
              <a:defRPr sz="505">
                <a:solidFill>
                  <a:schemeClr val="tx1">
                    <a:tint val="75000"/>
                  </a:schemeClr>
                </a:solidFill>
              </a:defRPr>
            </a:lvl3pPr>
            <a:lvl4pPr marL="384734" indent="0">
              <a:buNone/>
              <a:defRPr sz="449">
                <a:solidFill>
                  <a:schemeClr val="tx1">
                    <a:tint val="75000"/>
                  </a:schemeClr>
                </a:solidFill>
              </a:defRPr>
            </a:lvl4pPr>
            <a:lvl5pPr marL="512978" indent="0">
              <a:buNone/>
              <a:defRPr sz="449">
                <a:solidFill>
                  <a:schemeClr val="tx1">
                    <a:tint val="75000"/>
                  </a:schemeClr>
                </a:solidFill>
              </a:defRPr>
            </a:lvl5pPr>
            <a:lvl6pPr marL="641223" indent="0">
              <a:buNone/>
              <a:defRPr sz="449">
                <a:solidFill>
                  <a:schemeClr val="tx1">
                    <a:tint val="75000"/>
                  </a:schemeClr>
                </a:solidFill>
              </a:defRPr>
            </a:lvl6pPr>
            <a:lvl7pPr marL="769468" indent="0">
              <a:buNone/>
              <a:defRPr sz="449">
                <a:solidFill>
                  <a:schemeClr val="tx1">
                    <a:tint val="75000"/>
                  </a:schemeClr>
                </a:solidFill>
              </a:defRPr>
            </a:lvl7pPr>
            <a:lvl8pPr marL="897712" indent="0">
              <a:buNone/>
              <a:defRPr sz="449">
                <a:solidFill>
                  <a:schemeClr val="tx1">
                    <a:tint val="75000"/>
                  </a:schemeClr>
                </a:solidFill>
              </a:defRPr>
            </a:lvl8pPr>
            <a:lvl9pPr marL="1025957" indent="0">
              <a:buNone/>
              <a:defRPr sz="44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415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089" y="546420"/>
            <a:ext cx="1453277" cy="13023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1109" y="546420"/>
            <a:ext cx="1453277" cy="13023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89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09284"/>
            <a:ext cx="2949297" cy="3967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534" y="503182"/>
            <a:ext cx="1446598" cy="246601"/>
          </a:xfrm>
        </p:spPr>
        <p:txBody>
          <a:bodyPr anchor="b"/>
          <a:lstStyle>
            <a:lvl1pPr marL="0" indent="0">
              <a:buNone/>
              <a:defRPr sz="673" b="1"/>
            </a:lvl1pPr>
            <a:lvl2pPr marL="128245" indent="0">
              <a:buNone/>
              <a:defRPr sz="561" b="1"/>
            </a:lvl2pPr>
            <a:lvl3pPr marL="256489" indent="0">
              <a:buNone/>
              <a:defRPr sz="505" b="1"/>
            </a:lvl3pPr>
            <a:lvl4pPr marL="384734" indent="0">
              <a:buNone/>
              <a:defRPr sz="449" b="1"/>
            </a:lvl4pPr>
            <a:lvl5pPr marL="512978" indent="0">
              <a:buNone/>
              <a:defRPr sz="449" b="1"/>
            </a:lvl5pPr>
            <a:lvl6pPr marL="641223" indent="0">
              <a:buNone/>
              <a:defRPr sz="449" b="1"/>
            </a:lvl6pPr>
            <a:lvl7pPr marL="769468" indent="0">
              <a:buNone/>
              <a:defRPr sz="449" b="1"/>
            </a:lvl7pPr>
            <a:lvl8pPr marL="897712" indent="0">
              <a:buNone/>
              <a:defRPr sz="449" b="1"/>
            </a:lvl8pPr>
            <a:lvl9pPr marL="1025957" indent="0">
              <a:buNone/>
              <a:defRPr sz="44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534" y="749783"/>
            <a:ext cx="1446598" cy="11028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1109" y="503182"/>
            <a:ext cx="1453722" cy="246601"/>
          </a:xfrm>
        </p:spPr>
        <p:txBody>
          <a:bodyPr anchor="b"/>
          <a:lstStyle>
            <a:lvl1pPr marL="0" indent="0">
              <a:buNone/>
              <a:defRPr sz="673" b="1"/>
            </a:lvl1pPr>
            <a:lvl2pPr marL="128245" indent="0">
              <a:buNone/>
              <a:defRPr sz="561" b="1"/>
            </a:lvl2pPr>
            <a:lvl3pPr marL="256489" indent="0">
              <a:buNone/>
              <a:defRPr sz="505" b="1"/>
            </a:lvl3pPr>
            <a:lvl4pPr marL="384734" indent="0">
              <a:buNone/>
              <a:defRPr sz="449" b="1"/>
            </a:lvl4pPr>
            <a:lvl5pPr marL="512978" indent="0">
              <a:buNone/>
              <a:defRPr sz="449" b="1"/>
            </a:lvl5pPr>
            <a:lvl6pPr marL="641223" indent="0">
              <a:buNone/>
              <a:defRPr sz="449" b="1"/>
            </a:lvl6pPr>
            <a:lvl7pPr marL="769468" indent="0">
              <a:buNone/>
              <a:defRPr sz="449" b="1"/>
            </a:lvl7pPr>
            <a:lvl8pPr marL="897712" indent="0">
              <a:buNone/>
              <a:defRPr sz="449" b="1"/>
            </a:lvl8pPr>
            <a:lvl9pPr marL="1025957" indent="0">
              <a:buNone/>
              <a:defRPr sz="44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1109" y="749783"/>
            <a:ext cx="1453722" cy="11028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36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98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88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36842"/>
            <a:ext cx="1102870" cy="478949"/>
          </a:xfrm>
        </p:spPr>
        <p:txBody>
          <a:bodyPr anchor="b"/>
          <a:lstStyle>
            <a:lvl1pPr>
              <a:defRPr sz="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722" y="295542"/>
            <a:ext cx="1731109" cy="1458703"/>
          </a:xfrm>
        </p:spPr>
        <p:txBody>
          <a:bodyPr/>
          <a:lstStyle>
            <a:lvl1pPr>
              <a:defRPr sz="898"/>
            </a:lvl1pPr>
            <a:lvl2pPr>
              <a:defRPr sz="785"/>
            </a:lvl2pPr>
            <a:lvl3pPr>
              <a:defRPr sz="673"/>
            </a:lvl3pPr>
            <a:lvl4pPr>
              <a:defRPr sz="561"/>
            </a:lvl4pPr>
            <a:lvl5pPr>
              <a:defRPr sz="561"/>
            </a:lvl5pPr>
            <a:lvl6pPr>
              <a:defRPr sz="561"/>
            </a:lvl6pPr>
            <a:lvl7pPr>
              <a:defRPr sz="561"/>
            </a:lvl7pPr>
            <a:lvl8pPr>
              <a:defRPr sz="561"/>
            </a:lvl8pPr>
            <a:lvl9pPr>
              <a:defRPr sz="56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615791"/>
            <a:ext cx="1102870" cy="1140830"/>
          </a:xfrm>
        </p:spPr>
        <p:txBody>
          <a:bodyPr/>
          <a:lstStyle>
            <a:lvl1pPr marL="0" indent="0">
              <a:buNone/>
              <a:defRPr sz="449"/>
            </a:lvl1pPr>
            <a:lvl2pPr marL="128245" indent="0">
              <a:buNone/>
              <a:defRPr sz="393"/>
            </a:lvl2pPr>
            <a:lvl3pPr marL="256489" indent="0">
              <a:buNone/>
              <a:defRPr sz="337"/>
            </a:lvl3pPr>
            <a:lvl4pPr marL="384734" indent="0">
              <a:buNone/>
              <a:defRPr sz="281"/>
            </a:lvl4pPr>
            <a:lvl5pPr marL="512978" indent="0">
              <a:buNone/>
              <a:defRPr sz="281"/>
            </a:lvl5pPr>
            <a:lvl6pPr marL="641223" indent="0">
              <a:buNone/>
              <a:defRPr sz="281"/>
            </a:lvl6pPr>
            <a:lvl7pPr marL="769468" indent="0">
              <a:buNone/>
              <a:defRPr sz="281"/>
            </a:lvl7pPr>
            <a:lvl8pPr marL="897712" indent="0">
              <a:buNone/>
              <a:defRPr sz="281"/>
            </a:lvl8pPr>
            <a:lvl9pPr marL="1025957" indent="0">
              <a:buNone/>
              <a:defRPr sz="2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61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36842"/>
            <a:ext cx="1102870" cy="478949"/>
          </a:xfrm>
        </p:spPr>
        <p:txBody>
          <a:bodyPr anchor="b"/>
          <a:lstStyle>
            <a:lvl1pPr>
              <a:defRPr sz="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3722" y="295542"/>
            <a:ext cx="1731109" cy="1458703"/>
          </a:xfrm>
        </p:spPr>
        <p:txBody>
          <a:bodyPr anchor="t"/>
          <a:lstStyle>
            <a:lvl1pPr marL="0" indent="0">
              <a:buNone/>
              <a:defRPr sz="898"/>
            </a:lvl1pPr>
            <a:lvl2pPr marL="128245" indent="0">
              <a:buNone/>
              <a:defRPr sz="785"/>
            </a:lvl2pPr>
            <a:lvl3pPr marL="256489" indent="0">
              <a:buNone/>
              <a:defRPr sz="673"/>
            </a:lvl3pPr>
            <a:lvl4pPr marL="384734" indent="0">
              <a:buNone/>
              <a:defRPr sz="561"/>
            </a:lvl4pPr>
            <a:lvl5pPr marL="512978" indent="0">
              <a:buNone/>
              <a:defRPr sz="561"/>
            </a:lvl5pPr>
            <a:lvl6pPr marL="641223" indent="0">
              <a:buNone/>
              <a:defRPr sz="561"/>
            </a:lvl6pPr>
            <a:lvl7pPr marL="769468" indent="0">
              <a:buNone/>
              <a:defRPr sz="561"/>
            </a:lvl7pPr>
            <a:lvl8pPr marL="897712" indent="0">
              <a:buNone/>
              <a:defRPr sz="561"/>
            </a:lvl8pPr>
            <a:lvl9pPr marL="1025957" indent="0">
              <a:buNone/>
              <a:defRPr sz="56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615791"/>
            <a:ext cx="1102870" cy="1140830"/>
          </a:xfrm>
        </p:spPr>
        <p:txBody>
          <a:bodyPr/>
          <a:lstStyle>
            <a:lvl1pPr marL="0" indent="0">
              <a:buNone/>
              <a:defRPr sz="449"/>
            </a:lvl1pPr>
            <a:lvl2pPr marL="128245" indent="0">
              <a:buNone/>
              <a:defRPr sz="393"/>
            </a:lvl2pPr>
            <a:lvl3pPr marL="256489" indent="0">
              <a:buNone/>
              <a:defRPr sz="337"/>
            </a:lvl3pPr>
            <a:lvl4pPr marL="384734" indent="0">
              <a:buNone/>
              <a:defRPr sz="281"/>
            </a:lvl4pPr>
            <a:lvl5pPr marL="512978" indent="0">
              <a:buNone/>
              <a:defRPr sz="281"/>
            </a:lvl5pPr>
            <a:lvl6pPr marL="641223" indent="0">
              <a:buNone/>
              <a:defRPr sz="281"/>
            </a:lvl6pPr>
            <a:lvl7pPr marL="769468" indent="0">
              <a:buNone/>
              <a:defRPr sz="281"/>
            </a:lvl7pPr>
            <a:lvl8pPr marL="897712" indent="0">
              <a:buNone/>
              <a:defRPr sz="281"/>
            </a:lvl8pPr>
            <a:lvl9pPr marL="1025957" indent="0">
              <a:buNone/>
              <a:defRPr sz="2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172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89" y="109284"/>
            <a:ext cx="2949297" cy="396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89" y="546420"/>
            <a:ext cx="2949297" cy="1302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089" y="1902491"/>
            <a:ext cx="769382" cy="1092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701" y="1902491"/>
            <a:ext cx="1154073" cy="1092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15004" y="1902491"/>
            <a:ext cx="769382" cy="1092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オンライン画像のプレースホルダー 4">
            <a:extLst>
              <a:ext uri="{FF2B5EF4-FFF2-40B4-BE49-F238E27FC236}">
                <a16:creationId xmlns:a16="http://schemas.microsoft.com/office/drawing/2014/main" id="{F878E106-88DA-F965-5B58-1BDF635D5906}"/>
              </a:ext>
            </a:extLst>
          </p:cNvPr>
          <p:cNvSpPr txBox="1">
            <a:spLocks/>
          </p:cNvSpPr>
          <p:nvPr userDrawn="1"/>
        </p:nvSpPr>
        <p:spPr>
          <a:xfrm>
            <a:off x="-2635641" y="510827"/>
            <a:ext cx="2242561" cy="1030984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 algn="l" defTabSz="219547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kumimoji="1" sz="6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661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5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434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84208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93982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3755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529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3303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3077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95"/>
              <a:t>ライオン印刷テンプレート</a:t>
            </a:r>
            <a:endParaRPr lang="ja-JP" altLang="en-US" sz="395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E7B503E-DAC4-EB0F-B959-93FE09C74C57}"/>
              </a:ext>
            </a:extLst>
          </p:cNvPr>
          <p:cNvSpPr/>
          <p:nvPr userDrawn="1"/>
        </p:nvSpPr>
        <p:spPr>
          <a:xfrm>
            <a:off x="-3060263" y="-359672"/>
            <a:ext cx="2771981" cy="2771981"/>
          </a:xfrm>
          <a:prstGeom prst="rect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37466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256489" rtl="0" eaLnBrk="1" latinLnBrk="0" hangingPunct="1">
        <a:lnSpc>
          <a:spcPct val="90000"/>
        </a:lnSpc>
        <a:spcBef>
          <a:spcPct val="0"/>
        </a:spcBef>
        <a:buNone/>
        <a:defRPr kumimoji="1" sz="1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122" indent="-64122" algn="l" defTabSz="25648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785" kern="1200">
          <a:solidFill>
            <a:schemeClr val="tx1"/>
          </a:solidFill>
          <a:latin typeface="+mn-lt"/>
          <a:ea typeface="+mn-ea"/>
          <a:cs typeface="+mn-cs"/>
        </a:defRPr>
      </a:lvl1pPr>
      <a:lvl2pPr marL="192367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673" kern="1200">
          <a:solidFill>
            <a:schemeClr val="tx1"/>
          </a:solidFill>
          <a:latin typeface="+mn-lt"/>
          <a:ea typeface="+mn-ea"/>
          <a:cs typeface="+mn-cs"/>
        </a:defRPr>
      </a:lvl2pPr>
      <a:lvl3pPr marL="320612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61" kern="1200">
          <a:solidFill>
            <a:schemeClr val="tx1"/>
          </a:solidFill>
          <a:latin typeface="+mn-lt"/>
          <a:ea typeface="+mn-ea"/>
          <a:cs typeface="+mn-cs"/>
        </a:defRPr>
      </a:lvl3pPr>
      <a:lvl4pPr marL="448856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4pPr>
      <a:lvl5pPr marL="577101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5pPr>
      <a:lvl6pPr marL="705345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6pPr>
      <a:lvl7pPr marL="833590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7pPr>
      <a:lvl8pPr marL="961835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8pPr>
      <a:lvl9pPr marL="1090079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1pPr>
      <a:lvl2pPr marL="128245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2pPr>
      <a:lvl3pPr marL="256489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3pPr>
      <a:lvl4pPr marL="384734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4pPr>
      <a:lvl5pPr marL="512978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5pPr>
      <a:lvl6pPr marL="641223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6pPr>
      <a:lvl7pPr marL="769468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7pPr>
      <a:lvl8pPr marL="897712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8pPr>
      <a:lvl9pPr marL="1025957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849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0655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ondeoma32</dc:creator>
  <cp:lastModifiedBy>ondeoma32</cp:lastModifiedBy>
  <cp:revision>16</cp:revision>
  <dcterms:created xsi:type="dcterms:W3CDTF">2022-08-26T04:32:12Z</dcterms:created>
  <dcterms:modified xsi:type="dcterms:W3CDTF">2022-09-12T04:05:09Z</dcterms:modified>
</cp:coreProperties>
</file>